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18" r:id="rId2"/>
    <p:sldMasterId id="2147483660" r:id="rId3"/>
    <p:sldMasterId id="2147483737" r:id="rId4"/>
  </p:sldMasterIdLst>
  <p:notesMasterIdLst>
    <p:notesMasterId r:id="rId46"/>
  </p:notesMasterIdLst>
  <p:handoutMasterIdLst>
    <p:handoutMasterId r:id="rId47"/>
  </p:handoutMasterIdLst>
  <p:sldIdLst>
    <p:sldId id="258" r:id="rId5"/>
    <p:sldId id="987" r:id="rId6"/>
    <p:sldId id="507" r:id="rId7"/>
    <p:sldId id="514" r:id="rId8"/>
    <p:sldId id="327" r:id="rId9"/>
    <p:sldId id="971" r:id="rId10"/>
    <p:sldId id="516" r:id="rId11"/>
    <p:sldId id="975" r:id="rId12"/>
    <p:sldId id="1015" r:id="rId13"/>
    <p:sldId id="973" r:id="rId14"/>
    <p:sldId id="974" r:id="rId15"/>
    <p:sldId id="970" r:id="rId16"/>
    <p:sldId id="972" r:id="rId17"/>
    <p:sldId id="1018" r:id="rId18"/>
    <p:sldId id="1016" r:id="rId19"/>
    <p:sldId id="260" r:id="rId20"/>
    <p:sldId id="1023" r:id="rId21"/>
    <p:sldId id="1021" r:id="rId22"/>
    <p:sldId id="991" r:id="rId23"/>
    <p:sldId id="309" r:id="rId24"/>
    <p:sldId id="1019" r:id="rId25"/>
    <p:sldId id="1026" r:id="rId26"/>
    <p:sldId id="1025" r:id="rId27"/>
    <p:sldId id="1024" r:id="rId28"/>
    <p:sldId id="1020" r:id="rId29"/>
    <p:sldId id="1022" r:id="rId30"/>
    <p:sldId id="512" r:id="rId31"/>
    <p:sldId id="1014" r:id="rId32"/>
    <p:sldId id="515" r:id="rId33"/>
    <p:sldId id="508" r:id="rId34"/>
    <p:sldId id="511" r:id="rId35"/>
    <p:sldId id="510" r:id="rId36"/>
    <p:sldId id="976" r:id="rId37"/>
    <p:sldId id="358" r:id="rId38"/>
    <p:sldId id="363" r:id="rId39"/>
    <p:sldId id="364" r:id="rId40"/>
    <p:sldId id="365" r:id="rId41"/>
    <p:sldId id="366" r:id="rId42"/>
    <p:sldId id="500" r:id="rId43"/>
    <p:sldId id="989" r:id="rId44"/>
    <p:sldId id="1013" r:id="rId45"/>
  </p:sldIdLst>
  <p:sldSz cx="9144000" cy="6858000" type="screen4x3"/>
  <p:notesSz cx="6797675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Lucida Sans Unicode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Lucida Sans Unicode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Lucida Sans Unicode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Lucida Sans Unicode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Lucida Sans Unicode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Lucida Sans Unicode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Lucida Sans Unicode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Lucida Sans Unicode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Lucida Sans Unicode" pitchFamily="34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EB9"/>
    <a:srgbClr val="0000CC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67" autoAdjust="0"/>
  </p:normalViewPr>
  <p:slideViewPr>
    <p:cSldViewPr>
      <p:cViewPr>
        <p:scale>
          <a:sx n="124" d="100"/>
          <a:sy n="124" d="100"/>
        </p:scale>
        <p:origin x="-125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188"/>
    </p:cViewPr>
  </p:sorterViewPr>
  <p:notesViewPr>
    <p:cSldViewPr>
      <p:cViewPr varScale="1">
        <p:scale>
          <a:sx n="47" d="100"/>
          <a:sy n="47" d="100"/>
        </p:scale>
        <p:origin x="2792" y="5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A03450-3A53-4C13-95D5-FD475F6BB43D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5F5CF94-260A-4461-8A13-AB1DA7934F2B}">
      <dgm:prSet phldrT="[文字]"/>
      <dgm:spPr/>
      <dgm:t>
        <a:bodyPr/>
        <a:lstStyle/>
        <a:p>
          <a:pPr algn="l"/>
          <a:r>
            <a:rPr lang="en-US" altLang="en-US" b="1" dirty="0"/>
            <a:t>P1</a:t>
          </a:r>
          <a:r>
            <a:rPr lang="zh-TW" altLang="en-US" b="1" dirty="0"/>
            <a:t> </a:t>
          </a:r>
          <a:r>
            <a:rPr lang="en-US" altLang="zh-TW" b="1" dirty="0"/>
            <a:t>AI</a:t>
          </a:r>
          <a:r>
            <a:rPr lang="zh-TW" altLang="en-US" b="1" dirty="0"/>
            <a:t>基礎 </a:t>
          </a:r>
        </a:p>
      </dgm:t>
    </dgm:pt>
    <dgm:pt modelId="{BE768B57-FB01-4FD4-97DC-DF506A92C0FC}" type="parTrans" cxnId="{666DEC56-8647-4234-B4C8-BBA28A727E93}">
      <dgm:prSet/>
      <dgm:spPr/>
      <dgm:t>
        <a:bodyPr/>
        <a:lstStyle/>
        <a:p>
          <a:endParaRPr lang="zh-TW" altLang="en-US" b="1"/>
        </a:p>
      </dgm:t>
    </dgm:pt>
    <dgm:pt modelId="{8BB85A7C-77CD-40F9-8C28-931A759ACD12}" type="sibTrans" cxnId="{666DEC56-8647-4234-B4C8-BBA28A727E93}">
      <dgm:prSet/>
      <dgm:spPr/>
      <dgm:t>
        <a:bodyPr/>
        <a:lstStyle/>
        <a:p>
          <a:endParaRPr lang="zh-TW" altLang="en-US" b="1"/>
        </a:p>
      </dgm:t>
    </dgm:pt>
    <dgm:pt modelId="{7701DC78-1D23-436F-B724-388EAC69363E}">
      <dgm:prSet custT="1"/>
      <dgm:spPr/>
      <dgm:t>
        <a:bodyPr/>
        <a:lstStyle/>
        <a:p>
          <a:r>
            <a:rPr lang="zh-TW" altLang="en-US" sz="1800" b="1" dirty="0"/>
            <a:t>智慧城市與智慧家居  工業</a:t>
          </a:r>
          <a:r>
            <a:rPr lang="en-US" altLang="zh-TW" sz="1800" b="1" dirty="0"/>
            <a:t>4.x</a:t>
          </a:r>
          <a:r>
            <a:rPr lang="zh-TW" altLang="en-US" sz="1800" b="1"/>
            <a:t>與智能製造</a:t>
          </a:r>
          <a:endParaRPr lang="zh-TW" altLang="en-US" sz="1800" b="1" dirty="0"/>
        </a:p>
      </dgm:t>
    </dgm:pt>
    <dgm:pt modelId="{D37F9FEF-1FF5-4ED9-89E1-138368EDA3D6}" type="parTrans" cxnId="{2654D526-E1F1-4E51-917E-E3A535727499}">
      <dgm:prSet/>
      <dgm:spPr/>
      <dgm:t>
        <a:bodyPr/>
        <a:lstStyle/>
        <a:p>
          <a:endParaRPr lang="zh-TW" altLang="en-US" b="1"/>
        </a:p>
      </dgm:t>
    </dgm:pt>
    <dgm:pt modelId="{A3953367-B6E5-4C37-88B3-83ED95F9A9A5}" type="sibTrans" cxnId="{2654D526-E1F1-4E51-917E-E3A535727499}">
      <dgm:prSet/>
      <dgm:spPr/>
      <dgm:t>
        <a:bodyPr/>
        <a:lstStyle/>
        <a:p>
          <a:endParaRPr lang="zh-TW" altLang="en-US" b="1"/>
        </a:p>
      </dgm:t>
    </dgm:pt>
    <dgm:pt modelId="{003B94EC-2368-4843-B3C7-9D60A41425C3}">
      <dgm:prSet custT="1"/>
      <dgm:spPr/>
      <dgm:t>
        <a:bodyPr/>
        <a:lstStyle/>
        <a:p>
          <a:r>
            <a:rPr lang="zh-TW" altLang="en-US" sz="1800" b="1" dirty="0"/>
            <a:t>智慧醫療與公共健康   智慧地球之智慧教育</a:t>
          </a:r>
        </a:p>
      </dgm:t>
    </dgm:pt>
    <dgm:pt modelId="{6BE2DC7A-BBD3-4695-A779-6EDC01063507}" type="parTrans" cxnId="{1348222E-03BC-4F1D-B9DC-C77AE7C6FD5A}">
      <dgm:prSet/>
      <dgm:spPr/>
      <dgm:t>
        <a:bodyPr/>
        <a:lstStyle/>
        <a:p>
          <a:endParaRPr lang="zh-TW" altLang="en-US" b="1"/>
        </a:p>
      </dgm:t>
    </dgm:pt>
    <dgm:pt modelId="{4FB59A7E-6F5A-4C91-B1D7-B93882A2A851}" type="sibTrans" cxnId="{1348222E-03BC-4F1D-B9DC-C77AE7C6FD5A}">
      <dgm:prSet/>
      <dgm:spPr/>
      <dgm:t>
        <a:bodyPr/>
        <a:lstStyle/>
        <a:p>
          <a:endParaRPr lang="zh-TW" altLang="en-US" b="1"/>
        </a:p>
      </dgm:t>
    </dgm:pt>
    <dgm:pt modelId="{9D5248F6-D3FF-4DB3-9157-8DD314C97670}">
      <dgm:prSet custT="1"/>
      <dgm:spPr/>
      <dgm:t>
        <a:bodyPr/>
        <a:lstStyle/>
        <a:p>
          <a:r>
            <a:rPr lang="zh-TW" altLang="en-US" sz="1800" b="1" dirty="0"/>
            <a:t>新零售與客戶服務      人工智慧與社會發展</a:t>
          </a:r>
        </a:p>
      </dgm:t>
    </dgm:pt>
    <dgm:pt modelId="{005E54A1-998C-41E3-A8D2-7630A0B43BC6}" type="parTrans" cxnId="{999AAD1B-940C-4C43-8BE1-8A7F562A332F}">
      <dgm:prSet/>
      <dgm:spPr/>
      <dgm:t>
        <a:bodyPr/>
        <a:lstStyle/>
        <a:p>
          <a:endParaRPr lang="zh-TW" altLang="en-US" b="1"/>
        </a:p>
      </dgm:t>
    </dgm:pt>
    <dgm:pt modelId="{CE1419A6-6271-4B15-8D15-D097EBB98488}" type="sibTrans" cxnId="{999AAD1B-940C-4C43-8BE1-8A7F562A332F}">
      <dgm:prSet/>
      <dgm:spPr/>
      <dgm:t>
        <a:bodyPr/>
        <a:lstStyle/>
        <a:p>
          <a:endParaRPr lang="zh-TW" altLang="en-US" b="1"/>
        </a:p>
      </dgm:t>
    </dgm:pt>
    <dgm:pt modelId="{6C237DA8-3266-4E4D-9857-A9E7624E8A19}">
      <dgm:prSet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TW" b="1" dirty="0"/>
            <a:t>P3 </a:t>
          </a:r>
          <a:r>
            <a:rPr lang="zh-TW" altLang="en-US" b="1" dirty="0"/>
            <a:t>基礎知識</a:t>
          </a:r>
        </a:p>
      </dgm:t>
    </dgm:pt>
    <dgm:pt modelId="{A8293759-8970-4820-B6B2-9B8C26AA4FAE}" type="parTrans" cxnId="{D1249B92-7468-457C-A3EE-8843961AE9A9}">
      <dgm:prSet/>
      <dgm:spPr/>
      <dgm:t>
        <a:bodyPr/>
        <a:lstStyle/>
        <a:p>
          <a:endParaRPr lang="zh-TW" altLang="en-US" b="1"/>
        </a:p>
      </dgm:t>
    </dgm:pt>
    <dgm:pt modelId="{869AD0CF-9307-463D-8E10-69CA35CD407B}" type="sibTrans" cxnId="{D1249B92-7468-457C-A3EE-8843961AE9A9}">
      <dgm:prSet/>
      <dgm:spPr/>
      <dgm:t>
        <a:bodyPr/>
        <a:lstStyle/>
        <a:p>
          <a:endParaRPr lang="zh-TW" altLang="en-US" b="1"/>
        </a:p>
      </dgm:t>
    </dgm:pt>
    <dgm:pt modelId="{21503CEC-A4C4-4094-AEC2-0D556BDA1863}">
      <dgm:prSet custT="1"/>
      <dgm:spPr/>
      <dgm:t>
        <a:bodyPr/>
        <a:lstStyle/>
        <a:p>
          <a:r>
            <a:rPr lang="zh-TW" altLang="en-US" sz="2400" b="1" dirty="0"/>
            <a:t>大數據思維        知識表示</a:t>
          </a:r>
        </a:p>
      </dgm:t>
    </dgm:pt>
    <dgm:pt modelId="{F2D45E1B-8093-45D9-8204-65D0F537DB8A}" type="parTrans" cxnId="{E0CE21AF-8B6A-4161-89D5-038A0CC878BB}">
      <dgm:prSet/>
      <dgm:spPr/>
      <dgm:t>
        <a:bodyPr/>
        <a:lstStyle/>
        <a:p>
          <a:endParaRPr lang="zh-TW" altLang="en-US" b="1"/>
        </a:p>
      </dgm:t>
    </dgm:pt>
    <dgm:pt modelId="{64B3E971-18D5-412F-8D1F-B95CBCEC7B78}" type="sibTrans" cxnId="{E0CE21AF-8B6A-4161-89D5-038A0CC878BB}">
      <dgm:prSet/>
      <dgm:spPr/>
      <dgm:t>
        <a:bodyPr/>
        <a:lstStyle/>
        <a:p>
          <a:endParaRPr lang="zh-TW" altLang="en-US" b="1"/>
        </a:p>
      </dgm:t>
    </dgm:pt>
    <dgm:pt modelId="{17436AFB-62D7-4CA2-BA6D-D74E6FB8A46B}">
      <dgm:prSet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TW" b="1" dirty="0"/>
            <a:t>P4 </a:t>
          </a:r>
          <a:r>
            <a:rPr lang="zh-TW" altLang="en-US" b="1" dirty="0"/>
            <a:t>基礎技術</a:t>
          </a:r>
        </a:p>
      </dgm:t>
    </dgm:pt>
    <dgm:pt modelId="{3BE47A09-1D6C-4B56-80DD-799A661CCD72}" type="parTrans" cxnId="{9427E5A3-035F-4156-87FA-9559230B33DF}">
      <dgm:prSet/>
      <dgm:spPr/>
      <dgm:t>
        <a:bodyPr/>
        <a:lstStyle/>
        <a:p>
          <a:endParaRPr lang="zh-TW" altLang="en-US" b="1"/>
        </a:p>
      </dgm:t>
    </dgm:pt>
    <dgm:pt modelId="{ED4633D2-0697-423B-AD4B-CDB276699C9D}" type="sibTrans" cxnId="{9427E5A3-035F-4156-87FA-9559230B33DF}">
      <dgm:prSet/>
      <dgm:spPr/>
      <dgm:t>
        <a:bodyPr/>
        <a:lstStyle/>
        <a:p>
          <a:endParaRPr lang="zh-TW" altLang="en-US" b="1"/>
        </a:p>
      </dgm:t>
    </dgm:pt>
    <dgm:pt modelId="{29BE10B5-FE2D-4A99-BA44-793E8A720910}">
      <dgm:prSet custT="1"/>
      <dgm:spPr/>
      <dgm:t>
        <a:bodyPr/>
        <a:lstStyle/>
        <a:p>
          <a:r>
            <a:rPr lang="zh-TW" altLang="en-US" sz="2400" b="1" dirty="0"/>
            <a:t>圖像識別   語音辨識</a:t>
          </a:r>
        </a:p>
      </dgm:t>
    </dgm:pt>
    <dgm:pt modelId="{EE05C58F-3B10-4120-A14E-F7507F157A05}" type="parTrans" cxnId="{8A561ACA-1E83-4B5E-A1E9-04435C34DAD7}">
      <dgm:prSet/>
      <dgm:spPr/>
      <dgm:t>
        <a:bodyPr/>
        <a:lstStyle/>
        <a:p>
          <a:endParaRPr lang="zh-TW" altLang="en-US" b="1"/>
        </a:p>
      </dgm:t>
    </dgm:pt>
    <dgm:pt modelId="{736B28A7-6954-4054-93AD-A94A9E899944}" type="sibTrans" cxnId="{8A561ACA-1E83-4B5E-A1E9-04435C34DAD7}">
      <dgm:prSet/>
      <dgm:spPr/>
      <dgm:t>
        <a:bodyPr/>
        <a:lstStyle/>
        <a:p>
          <a:endParaRPr lang="zh-TW" altLang="en-US" b="1"/>
        </a:p>
      </dgm:t>
    </dgm:pt>
    <dgm:pt modelId="{E4971960-C617-4EF7-809C-00636452DC2D}">
      <dgm:prSet custT="1"/>
      <dgm:spPr/>
      <dgm:t>
        <a:bodyPr/>
        <a:lstStyle/>
        <a:p>
          <a:r>
            <a:rPr lang="zh-TW" altLang="en-US" sz="2400" b="1" dirty="0"/>
            <a:t>機器學習   深度學習</a:t>
          </a:r>
        </a:p>
      </dgm:t>
    </dgm:pt>
    <dgm:pt modelId="{7E5B46FE-903C-457D-8B35-E5B5E1996018}" type="parTrans" cxnId="{4F0C0F9A-7E99-433E-954B-EC047180C8FF}">
      <dgm:prSet/>
      <dgm:spPr/>
      <dgm:t>
        <a:bodyPr/>
        <a:lstStyle/>
        <a:p>
          <a:endParaRPr lang="zh-TW" altLang="en-US" b="1"/>
        </a:p>
      </dgm:t>
    </dgm:pt>
    <dgm:pt modelId="{64691160-9EE9-431A-A461-D7AF633E381B}" type="sibTrans" cxnId="{4F0C0F9A-7E99-433E-954B-EC047180C8FF}">
      <dgm:prSet/>
      <dgm:spPr/>
      <dgm:t>
        <a:bodyPr/>
        <a:lstStyle/>
        <a:p>
          <a:endParaRPr lang="zh-TW" altLang="en-US" b="1"/>
        </a:p>
      </dgm:t>
    </dgm:pt>
    <dgm:pt modelId="{72DADB65-7DBD-4990-AF0D-29E25CD3C526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TW" b="1" dirty="0"/>
            <a:t>P5 </a:t>
          </a:r>
          <a:r>
            <a:rPr lang="zh-TW" altLang="en-US" b="1" dirty="0"/>
            <a:t>進階技術</a:t>
          </a:r>
        </a:p>
      </dgm:t>
    </dgm:pt>
    <dgm:pt modelId="{9206DDF3-D63F-4EF8-A483-32E7F83FD2F6}" type="parTrans" cxnId="{57845F1C-5ED7-4908-9E31-3BF9343B0623}">
      <dgm:prSet/>
      <dgm:spPr/>
      <dgm:t>
        <a:bodyPr/>
        <a:lstStyle/>
        <a:p>
          <a:endParaRPr lang="zh-TW" altLang="en-US" b="1"/>
        </a:p>
      </dgm:t>
    </dgm:pt>
    <dgm:pt modelId="{65B979AC-4E44-4A7B-A39E-60B93B3E2DC1}" type="sibTrans" cxnId="{57845F1C-5ED7-4908-9E31-3BF9343B0623}">
      <dgm:prSet/>
      <dgm:spPr/>
      <dgm:t>
        <a:bodyPr/>
        <a:lstStyle/>
        <a:p>
          <a:endParaRPr lang="zh-TW" altLang="en-US" b="1"/>
        </a:p>
      </dgm:t>
    </dgm:pt>
    <dgm:pt modelId="{2E52C4E3-BCE2-486A-860B-7CB44B31DB52}">
      <dgm:prSet custT="1"/>
      <dgm:spPr/>
      <dgm:t>
        <a:bodyPr/>
        <a:lstStyle/>
        <a:p>
          <a:r>
            <a:rPr lang="zh-TW" altLang="en-US" sz="2400" b="1"/>
            <a:t>機器人技術         智慧影像處理</a:t>
          </a:r>
          <a:endParaRPr lang="zh-TW" altLang="en-US" sz="2400" b="1" dirty="0"/>
        </a:p>
      </dgm:t>
    </dgm:pt>
    <dgm:pt modelId="{7F8D8691-719C-4348-A74B-4C8A57223265}" type="parTrans" cxnId="{E0BDCBB0-A659-41F1-AC5D-9E241A4801CF}">
      <dgm:prSet/>
      <dgm:spPr/>
      <dgm:t>
        <a:bodyPr/>
        <a:lstStyle/>
        <a:p>
          <a:endParaRPr lang="zh-TW" altLang="en-US" b="1"/>
        </a:p>
      </dgm:t>
    </dgm:pt>
    <dgm:pt modelId="{405E9324-C735-4E14-827E-D71169952916}" type="sibTrans" cxnId="{E0BDCBB0-A659-41F1-AC5D-9E241A4801CF}">
      <dgm:prSet/>
      <dgm:spPr/>
      <dgm:t>
        <a:bodyPr/>
        <a:lstStyle/>
        <a:p>
          <a:endParaRPr lang="zh-TW" altLang="en-US" b="1"/>
        </a:p>
      </dgm:t>
    </dgm:pt>
    <dgm:pt modelId="{9EC4DC96-D1CF-4ABD-9906-83199645CC68}">
      <dgm:prSet custT="1"/>
      <dgm:spPr/>
      <dgm:t>
        <a:bodyPr/>
        <a:lstStyle/>
        <a:p>
          <a:r>
            <a:rPr lang="zh-TW" altLang="en-US" sz="2400" b="1" dirty="0"/>
            <a:t>自然語言處理</a:t>
          </a:r>
        </a:p>
      </dgm:t>
    </dgm:pt>
    <dgm:pt modelId="{469B0B80-9731-45A0-8CBF-5889B525427E}" type="parTrans" cxnId="{5376199A-E764-4CD0-9499-18C076FE7B28}">
      <dgm:prSet/>
      <dgm:spPr/>
      <dgm:t>
        <a:bodyPr/>
        <a:lstStyle/>
        <a:p>
          <a:endParaRPr lang="zh-TW" altLang="en-US" b="1"/>
        </a:p>
      </dgm:t>
    </dgm:pt>
    <dgm:pt modelId="{ED93D9F0-6D38-4CCC-9C80-3173C5EC77ED}" type="sibTrans" cxnId="{5376199A-E764-4CD0-9499-18C076FE7B28}">
      <dgm:prSet/>
      <dgm:spPr/>
      <dgm:t>
        <a:bodyPr/>
        <a:lstStyle/>
        <a:p>
          <a:endParaRPr lang="zh-TW" altLang="en-US" b="1"/>
        </a:p>
      </dgm:t>
    </dgm:pt>
    <dgm:pt modelId="{6F0743FB-CBF1-4D6E-ADA3-35CFC5108735}">
      <dgm:prSet phldrT="[文字]"/>
      <dgm:spPr/>
      <dgm:t>
        <a:bodyPr/>
        <a:lstStyle/>
        <a:p>
          <a:r>
            <a:rPr lang="en-US" altLang="en-US" b="1" dirty="0"/>
            <a:t>P2 </a:t>
          </a:r>
          <a:r>
            <a:rPr lang="zh-TW" altLang="en-US" b="1" dirty="0"/>
            <a:t>典型應用</a:t>
          </a:r>
        </a:p>
      </dgm:t>
    </dgm:pt>
    <dgm:pt modelId="{BF75219B-D788-4DE4-80D5-5B2A3229979E}" type="parTrans" cxnId="{F726041F-1748-4CD8-B7BE-C320A20E2F1F}">
      <dgm:prSet/>
      <dgm:spPr/>
      <dgm:t>
        <a:bodyPr/>
        <a:lstStyle/>
        <a:p>
          <a:endParaRPr lang="zh-TW" altLang="en-US"/>
        </a:p>
      </dgm:t>
    </dgm:pt>
    <dgm:pt modelId="{80DCF5C5-949D-41D1-8CA1-F8B08F6EDD3C}" type="sibTrans" cxnId="{F726041F-1748-4CD8-B7BE-C320A20E2F1F}">
      <dgm:prSet/>
      <dgm:spPr/>
      <dgm:t>
        <a:bodyPr/>
        <a:lstStyle/>
        <a:p>
          <a:endParaRPr lang="zh-TW" altLang="en-US"/>
        </a:p>
      </dgm:t>
    </dgm:pt>
    <dgm:pt modelId="{738300FA-6DAB-4900-BE49-876A79C3668C}">
      <dgm:prSet/>
      <dgm:spPr/>
      <dgm:t>
        <a:bodyPr/>
        <a:lstStyle/>
        <a:p>
          <a:r>
            <a:rPr lang="en-US" altLang="en-US" b="1" dirty="0"/>
            <a:t>AI</a:t>
          </a:r>
          <a:r>
            <a:rPr lang="zh-TW" altLang="en-US" b="1" dirty="0"/>
            <a:t>綜覽</a:t>
          </a:r>
        </a:p>
      </dgm:t>
    </dgm:pt>
    <dgm:pt modelId="{6E294369-6B86-48CD-90FB-25D28FB69AB0}" type="parTrans" cxnId="{0BCD3B32-923C-4970-B9C2-2CAED6C971F7}">
      <dgm:prSet/>
      <dgm:spPr/>
      <dgm:t>
        <a:bodyPr/>
        <a:lstStyle/>
        <a:p>
          <a:endParaRPr lang="zh-TW" altLang="en-US"/>
        </a:p>
      </dgm:t>
    </dgm:pt>
    <dgm:pt modelId="{1EC43AE8-2D84-4EAB-991C-1C1228EA6F76}" type="sibTrans" cxnId="{0BCD3B32-923C-4970-B9C2-2CAED6C971F7}">
      <dgm:prSet/>
      <dgm:spPr/>
      <dgm:t>
        <a:bodyPr/>
        <a:lstStyle/>
        <a:p>
          <a:endParaRPr lang="zh-TW" altLang="en-US"/>
        </a:p>
      </dgm:t>
    </dgm:pt>
    <dgm:pt modelId="{3A00E84A-1438-4F2C-AF16-4086016E3844}">
      <dgm:prSet custT="1"/>
      <dgm:spPr/>
      <dgm:t>
        <a:bodyPr/>
        <a:lstStyle/>
        <a:p>
          <a:r>
            <a:rPr lang="zh-TW" altLang="en-US" sz="2400" b="1" dirty="0"/>
            <a:t>專家系統</a:t>
          </a:r>
        </a:p>
      </dgm:t>
    </dgm:pt>
    <dgm:pt modelId="{6AA408F9-5349-4F83-B5C2-BD95ADB10CDA}" type="parTrans" cxnId="{39A7431F-7A8C-47F0-9C6B-0F15F468628E}">
      <dgm:prSet/>
      <dgm:spPr/>
    </dgm:pt>
    <dgm:pt modelId="{FF1FC71B-AC6E-4809-A0C3-75085B7BBB2D}" type="sibTrans" cxnId="{39A7431F-7A8C-47F0-9C6B-0F15F468628E}">
      <dgm:prSet/>
      <dgm:spPr/>
    </dgm:pt>
    <dgm:pt modelId="{35BD7444-0CC8-4597-BFA5-8595F7922D68}" type="pres">
      <dgm:prSet presAssocID="{BDA03450-3A53-4C13-95D5-FD475F6BB43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FF5860E-9A5C-4629-83AA-49515A533715}" type="pres">
      <dgm:prSet presAssocID="{B5F5CF94-260A-4461-8A13-AB1DA7934F2B}" presName="linNode" presStyleCnt="0"/>
      <dgm:spPr/>
    </dgm:pt>
    <dgm:pt modelId="{A6712949-1561-498E-B41F-DC6AD72853B8}" type="pres">
      <dgm:prSet presAssocID="{B5F5CF94-260A-4461-8A13-AB1DA7934F2B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432ECA5-FC01-4289-834D-E0E05ADDB51D}" type="pres">
      <dgm:prSet presAssocID="{B5F5CF94-260A-4461-8A13-AB1DA7934F2B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2EC07F-A569-4C9F-BFDB-823C032957EF}" type="pres">
      <dgm:prSet presAssocID="{8BB85A7C-77CD-40F9-8C28-931A759ACD12}" presName="sp" presStyleCnt="0"/>
      <dgm:spPr/>
    </dgm:pt>
    <dgm:pt modelId="{8A6BF218-83D2-44E5-8239-901BBF1E87EB}" type="pres">
      <dgm:prSet presAssocID="{6F0743FB-CBF1-4D6E-ADA3-35CFC5108735}" presName="linNode" presStyleCnt="0"/>
      <dgm:spPr/>
    </dgm:pt>
    <dgm:pt modelId="{E5B1EF83-B494-43B7-BF2E-3DB8B2554AA1}" type="pres">
      <dgm:prSet presAssocID="{6F0743FB-CBF1-4D6E-ADA3-35CFC5108735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EED0C9-7FF9-489D-AB07-66CFAF43D522}" type="pres">
      <dgm:prSet presAssocID="{6F0743FB-CBF1-4D6E-ADA3-35CFC5108735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0006C9-1CBF-4225-B2C6-9E467EADBBCE}" type="pres">
      <dgm:prSet presAssocID="{80DCF5C5-949D-41D1-8CA1-F8B08F6EDD3C}" presName="sp" presStyleCnt="0"/>
      <dgm:spPr/>
    </dgm:pt>
    <dgm:pt modelId="{96100C78-D151-4233-B0E0-87F9246AD27D}" type="pres">
      <dgm:prSet presAssocID="{6C237DA8-3266-4E4D-9857-A9E7624E8A19}" presName="linNode" presStyleCnt="0"/>
      <dgm:spPr/>
    </dgm:pt>
    <dgm:pt modelId="{C5206515-48FF-4E9A-8422-328A7DF4FC84}" type="pres">
      <dgm:prSet presAssocID="{6C237DA8-3266-4E4D-9857-A9E7624E8A19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AE73BF-EC10-4C12-8861-39345FC3ED7D}" type="pres">
      <dgm:prSet presAssocID="{6C237DA8-3266-4E4D-9857-A9E7624E8A19}" presName="descendantText" presStyleLbl="alignAccFollowNode1" presStyleIdx="2" presStyleCnt="5" custLinFactNeighborX="493" custLinFactNeighborY="6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EFA3BF5-E9BA-4774-BBC9-4439ABBF90F3}" type="pres">
      <dgm:prSet presAssocID="{869AD0CF-9307-463D-8E10-69CA35CD407B}" presName="sp" presStyleCnt="0"/>
      <dgm:spPr/>
    </dgm:pt>
    <dgm:pt modelId="{F10D0BA0-24CB-4B43-AA8A-6FFB29A37C99}" type="pres">
      <dgm:prSet presAssocID="{17436AFB-62D7-4CA2-BA6D-D74E6FB8A46B}" presName="linNode" presStyleCnt="0"/>
      <dgm:spPr/>
    </dgm:pt>
    <dgm:pt modelId="{2AA0E71A-2488-4DBA-86A9-2C2500260F0B}" type="pres">
      <dgm:prSet presAssocID="{17436AFB-62D7-4CA2-BA6D-D74E6FB8A46B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0B7292-A055-4FA9-A987-7344C9D7665A}" type="pres">
      <dgm:prSet presAssocID="{17436AFB-62D7-4CA2-BA6D-D74E6FB8A46B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6D0A4D-035E-466C-95AA-00B485D0119B}" type="pres">
      <dgm:prSet presAssocID="{ED4633D2-0697-423B-AD4B-CDB276699C9D}" presName="sp" presStyleCnt="0"/>
      <dgm:spPr/>
    </dgm:pt>
    <dgm:pt modelId="{A932395A-1E94-417E-9A4D-3B8D09FFEB3B}" type="pres">
      <dgm:prSet presAssocID="{72DADB65-7DBD-4990-AF0D-29E25CD3C526}" presName="linNode" presStyleCnt="0"/>
      <dgm:spPr/>
    </dgm:pt>
    <dgm:pt modelId="{02860D92-886C-43FC-ADEE-18E18908E757}" type="pres">
      <dgm:prSet presAssocID="{72DADB65-7DBD-4990-AF0D-29E25CD3C526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8620C6-12BB-48AA-AB55-D05993F964CC}" type="pres">
      <dgm:prSet presAssocID="{72DADB65-7DBD-4990-AF0D-29E25CD3C526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6DEC56-8647-4234-B4C8-BBA28A727E93}" srcId="{BDA03450-3A53-4C13-95D5-FD475F6BB43D}" destId="{B5F5CF94-260A-4461-8A13-AB1DA7934F2B}" srcOrd="0" destOrd="0" parTransId="{BE768B57-FB01-4FD4-97DC-DF506A92C0FC}" sibTransId="{8BB85A7C-77CD-40F9-8C28-931A759ACD12}"/>
    <dgm:cxn modelId="{0BCD3B32-923C-4970-B9C2-2CAED6C971F7}" srcId="{B5F5CF94-260A-4461-8A13-AB1DA7934F2B}" destId="{738300FA-6DAB-4900-BE49-876A79C3668C}" srcOrd="0" destOrd="0" parTransId="{6E294369-6B86-48CD-90FB-25D28FB69AB0}" sibTransId="{1EC43AE8-2D84-4EAB-991C-1C1228EA6F76}"/>
    <dgm:cxn modelId="{5376199A-E764-4CD0-9499-18C076FE7B28}" srcId="{72DADB65-7DBD-4990-AF0D-29E25CD3C526}" destId="{9EC4DC96-D1CF-4ABD-9906-83199645CC68}" srcOrd="1" destOrd="0" parTransId="{469B0B80-9731-45A0-8CBF-5889B525427E}" sibTransId="{ED93D9F0-6D38-4CCC-9C80-3173C5EC77ED}"/>
    <dgm:cxn modelId="{2654D526-E1F1-4E51-917E-E3A535727499}" srcId="{6F0743FB-CBF1-4D6E-ADA3-35CFC5108735}" destId="{7701DC78-1D23-436F-B724-388EAC69363E}" srcOrd="0" destOrd="0" parTransId="{D37F9FEF-1FF5-4ED9-89E1-138368EDA3D6}" sibTransId="{A3953367-B6E5-4C37-88B3-83ED95F9A9A5}"/>
    <dgm:cxn modelId="{E0CE21AF-8B6A-4161-89D5-038A0CC878BB}" srcId="{6C237DA8-3266-4E4D-9857-A9E7624E8A19}" destId="{21503CEC-A4C4-4094-AEC2-0D556BDA1863}" srcOrd="0" destOrd="0" parTransId="{F2D45E1B-8093-45D9-8204-65D0F537DB8A}" sibTransId="{64B3E971-18D5-412F-8D1F-B95CBCEC7B78}"/>
    <dgm:cxn modelId="{027653A0-3F89-49ED-8532-1795A41AE42D}" type="presOf" srcId="{003B94EC-2368-4843-B3C7-9D60A41425C3}" destId="{28EED0C9-7FF9-489D-AB07-66CFAF43D522}" srcOrd="0" destOrd="1" presId="urn:microsoft.com/office/officeart/2005/8/layout/vList5"/>
    <dgm:cxn modelId="{D1249B92-7468-457C-A3EE-8843961AE9A9}" srcId="{BDA03450-3A53-4C13-95D5-FD475F6BB43D}" destId="{6C237DA8-3266-4E4D-9857-A9E7624E8A19}" srcOrd="2" destOrd="0" parTransId="{A8293759-8970-4820-B6B2-9B8C26AA4FAE}" sibTransId="{869AD0CF-9307-463D-8E10-69CA35CD407B}"/>
    <dgm:cxn modelId="{8DB0EB9F-9B4D-48D1-86D1-B6ECB0F80191}" type="presOf" srcId="{2E52C4E3-BCE2-486A-860B-7CB44B31DB52}" destId="{CF8620C6-12BB-48AA-AB55-D05993F964CC}" srcOrd="0" destOrd="0" presId="urn:microsoft.com/office/officeart/2005/8/layout/vList5"/>
    <dgm:cxn modelId="{7DE22550-7661-4F0B-A9CF-7B4969E3442D}" type="presOf" srcId="{3A00E84A-1438-4F2C-AF16-4086016E3844}" destId="{76AE73BF-EC10-4C12-8861-39345FC3ED7D}" srcOrd="0" destOrd="1" presId="urn:microsoft.com/office/officeart/2005/8/layout/vList5"/>
    <dgm:cxn modelId="{F726041F-1748-4CD8-B7BE-C320A20E2F1F}" srcId="{BDA03450-3A53-4C13-95D5-FD475F6BB43D}" destId="{6F0743FB-CBF1-4D6E-ADA3-35CFC5108735}" srcOrd="1" destOrd="0" parTransId="{BF75219B-D788-4DE4-80D5-5B2A3229979E}" sibTransId="{80DCF5C5-949D-41D1-8CA1-F8B08F6EDD3C}"/>
    <dgm:cxn modelId="{4BEA2D3C-326F-4CFD-BB9E-F1D33C7EBF75}" type="presOf" srcId="{9D5248F6-D3FF-4DB3-9157-8DD314C97670}" destId="{28EED0C9-7FF9-489D-AB07-66CFAF43D522}" srcOrd="0" destOrd="2" presId="urn:microsoft.com/office/officeart/2005/8/layout/vList5"/>
    <dgm:cxn modelId="{02C8B718-C3CD-42B0-A3A9-E3C9B6A21D68}" type="presOf" srcId="{738300FA-6DAB-4900-BE49-876A79C3668C}" destId="{9432ECA5-FC01-4289-834D-E0E05ADDB51D}" srcOrd="0" destOrd="0" presId="urn:microsoft.com/office/officeart/2005/8/layout/vList5"/>
    <dgm:cxn modelId="{A0A14000-52AE-4269-A7A8-78E34EF247CE}" type="presOf" srcId="{21503CEC-A4C4-4094-AEC2-0D556BDA1863}" destId="{76AE73BF-EC10-4C12-8861-39345FC3ED7D}" srcOrd="0" destOrd="0" presId="urn:microsoft.com/office/officeart/2005/8/layout/vList5"/>
    <dgm:cxn modelId="{4F0C0F9A-7E99-433E-954B-EC047180C8FF}" srcId="{17436AFB-62D7-4CA2-BA6D-D74E6FB8A46B}" destId="{E4971960-C617-4EF7-809C-00636452DC2D}" srcOrd="1" destOrd="0" parTransId="{7E5B46FE-903C-457D-8B35-E5B5E1996018}" sibTransId="{64691160-9EE9-431A-A461-D7AF633E381B}"/>
    <dgm:cxn modelId="{42F63588-0786-426F-9DAA-F5FBFC37EF62}" type="presOf" srcId="{17436AFB-62D7-4CA2-BA6D-D74E6FB8A46B}" destId="{2AA0E71A-2488-4DBA-86A9-2C2500260F0B}" srcOrd="0" destOrd="0" presId="urn:microsoft.com/office/officeart/2005/8/layout/vList5"/>
    <dgm:cxn modelId="{9AA79322-C778-436A-A643-9C47B7AC8073}" type="presOf" srcId="{72DADB65-7DBD-4990-AF0D-29E25CD3C526}" destId="{02860D92-886C-43FC-ADEE-18E18908E757}" srcOrd="0" destOrd="0" presId="urn:microsoft.com/office/officeart/2005/8/layout/vList5"/>
    <dgm:cxn modelId="{E0BDCBB0-A659-41F1-AC5D-9E241A4801CF}" srcId="{72DADB65-7DBD-4990-AF0D-29E25CD3C526}" destId="{2E52C4E3-BCE2-486A-860B-7CB44B31DB52}" srcOrd="0" destOrd="0" parTransId="{7F8D8691-719C-4348-A74B-4C8A57223265}" sibTransId="{405E9324-C735-4E14-827E-D71169952916}"/>
    <dgm:cxn modelId="{6D61AAEC-E4A6-4C1F-BE18-AF4EDF59EFDD}" type="presOf" srcId="{29BE10B5-FE2D-4A99-BA44-793E8A720910}" destId="{540B7292-A055-4FA9-A987-7344C9D7665A}" srcOrd="0" destOrd="0" presId="urn:microsoft.com/office/officeart/2005/8/layout/vList5"/>
    <dgm:cxn modelId="{7C155CB4-5BE2-4398-848D-6144390262C9}" type="presOf" srcId="{7701DC78-1D23-436F-B724-388EAC69363E}" destId="{28EED0C9-7FF9-489D-AB07-66CFAF43D522}" srcOrd="0" destOrd="0" presId="urn:microsoft.com/office/officeart/2005/8/layout/vList5"/>
    <dgm:cxn modelId="{0C56E517-F6C5-42CD-970B-C1623C714CF2}" type="presOf" srcId="{6C237DA8-3266-4E4D-9857-A9E7624E8A19}" destId="{C5206515-48FF-4E9A-8422-328A7DF4FC84}" srcOrd="0" destOrd="0" presId="urn:microsoft.com/office/officeart/2005/8/layout/vList5"/>
    <dgm:cxn modelId="{9427E5A3-035F-4156-87FA-9559230B33DF}" srcId="{BDA03450-3A53-4C13-95D5-FD475F6BB43D}" destId="{17436AFB-62D7-4CA2-BA6D-D74E6FB8A46B}" srcOrd="3" destOrd="0" parTransId="{3BE47A09-1D6C-4B56-80DD-799A661CCD72}" sibTransId="{ED4633D2-0697-423B-AD4B-CDB276699C9D}"/>
    <dgm:cxn modelId="{2DF1920D-DEC3-401E-B616-DBEDB7BFEB0B}" type="presOf" srcId="{9EC4DC96-D1CF-4ABD-9906-83199645CC68}" destId="{CF8620C6-12BB-48AA-AB55-D05993F964CC}" srcOrd="0" destOrd="1" presId="urn:microsoft.com/office/officeart/2005/8/layout/vList5"/>
    <dgm:cxn modelId="{57845F1C-5ED7-4908-9E31-3BF9343B0623}" srcId="{BDA03450-3A53-4C13-95D5-FD475F6BB43D}" destId="{72DADB65-7DBD-4990-AF0D-29E25CD3C526}" srcOrd="4" destOrd="0" parTransId="{9206DDF3-D63F-4EF8-A483-32E7F83FD2F6}" sibTransId="{65B979AC-4E44-4A7B-A39E-60B93B3E2DC1}"/>
    <dgm:cxn modelId="{4DF719DD-3D44-4144-B418-A7400400507A}" type="presOf" srcId="{BDA03450-3A53-4C13-95D5-FD475F6BB43D}" destId="{35BD7444-0CC8-4597-BFA5-8595F7922D68}" srcOrd="0" destOrd="0" presId="urn:microsoft.com/office/officeart/2005/8/layout/vList5"/>
    <dgm:cxn modelId="{39A7431F-7A8C-47F0-9C6B-0F15F468628E}" srcId="{6C237DA8-3266-4E4D-9857-A9E7624E8A19}" destId="{3A00E84A-1438-4F2C-AF16-4086016E3844}" srcOrd="1" destOrd="0" parTransId="{6AA408F9-5349-4F83-B5C2-BD95ADB10CDA}" sibTransId="{FF1FC71B-AC6E-4809-A0C3-75085B7BBB2D}"/>
    <dgm:cxn modelId="{999AAD1B-940C-4C43-8BE1-8A7F562A332F}" srcId="{6F0743FB-CBF1-4D6E-ADA3-35CFC5108735}" destId="{9D5248F6-D3FF-4DB3-9157-8DD314C97670}" srcOrd="2" destOrd="0" parTransId="{005E54A1-998C-41E3-A8D2-7630A0B43BC6}" sibTransId="{CE1419A6-6271-4B15-8D15-D097EBB98488}"/>
    <dgm:cxn modelId="{5C7D5962-6330-4DF7-9AEB-DA27FD99CE6E}" type="presOf" srcId="{B5F5CF94-260A-4461-8A13-AB1DA7934F2B}" destId="{A6712949-1561-498E-B41F-DC6AD72853B8}" srcOrd="0" destOrd="0" presId="urn:microsoft.com/office/officeart/2005/8/layout/vList5"/>
    <dgm:cxn modelId="{1348222E-03BC-4F1D-B9DC-C77AE7C6FD5A}" srcId="{6F0743FB-CBF1-4D6E-ADA3-35CFC5108735}" destId="{003B94EC-2368-4843-B3C7-9D60A41425C3}" srcOrd="1" destOrd="0" parTransId="{6BE2DC7A-BBD3-4695-A779-6EDC01063507}" sibTransId="{4FB59A7E-6F5A-4C91-B1D7-B93882A2A851}"/>
    <dgm:cxn modelId="{51D23CB0-D817-4055-826F-3C65917A2B48}" type="presOf" srcId="{E4971960-C617-4EF7-809C-00636452DC2D}" destId="{540B7292-A055-4FA9-A987-7344C9D7665A}" srcOrd="0" destOrd="1" presId="urn:microsoft.com/office/officeart/2005/8/layout/vList5"/>
    <dgm:cxn modelId="{45C09F96-B455-496B-9D19-30D12A619277}" type="presOf" srcId="{6F0743FB-CBF1-4D6E-ADA3-35CFC5108735}" destId="{E5B1EF83-B494-43B7-BF2E-3DB8B2554AA1}" srcOrd="0" destOrd="0" presId="urn:microsoft.com/office/officeart/2005/8/layout/vList5"/>
    <dgm:cxn modelId="{8A561ACA-1E83-4B5E-A1E9-04435C34DAD7}" srcId="{17436AFB-62D7-4CA2-BA6D-D74E6FB8A46B}" destId="{29BE10B5-FE2D-4A99-BA44-793E8A720910}" srcOrd="0" destOrd="0" parTransId="{EE05C58F-3B10-4120-A14E-F7507F157A05}" sibTransId="{736B28A7-6954-4054-93AD-A94A9E899944}"/>
    <dgm:cxn modelId="{D00D0B34-9BC6-4DFF-AD5A-29BC24CB90E8}" type="presParOf" srcId="{35BD7444-0CC8-4597-BFA5-8595F7922D68}" destId="{6FF5860E-9A5C-4629-83AA-49515A533715}" srcOrd="0" destOrd="0" presId="urn:microsoft.com/office/officeart/2005/8/layout/vList5"/>
    <dgm:cxn modelId="{6B7D1D2B-E44D-488B-80FB-F754B91D3FC1}" type="presParOf" srcId="{6FF5860E-9A5C-4629-83AA-49515A533715}" destId="{A6712949-1561-498E-B41F-DC6AD72853B8}" srcOrd="0" destOrd="0" presId="urn:microsoft.com/office/officeart/2005/8/layout/vList5"/>
    <dgm:cxn modelId="{17347120-1E55-4306-A2C7-BC4CBEE7BB92}" type="presParOf" srcId="{6FF5860E-9A5C-4629-83AA-49515A533715}" destId="{9432ECA5-FC01-4289-834D-E0E05ADDB51D}" srcOrd="1" destOrd="0" presId="urn:microsoft.com/office/officeart/2005/8/layout/vList5"/>
    <dgm:cxn modelId="{B0228271-7802-41E7-AD75-63579A316995}" type="presParOf" srcId="{35BD7444-0CC8-4597-BFA5-8595F7922D68}" destId="{032EC07F-A569-4C9F-BFDB-823C032957EF}" srcOrd="1" destOrd="0" presId="urn:microsoft.com/office/officeart/2005/8/layout/vList5"/>
    <dgm:cxn modelId="{8A45C887-A69D-4CA7-BAE7-1E951D541E8E}" type="presParOf" srcId="{35BD7444-0CC8-4597-BFA5-8595F7922D68}" destId="{8A6BF218-83D2-44E5-8239-901BBF1E87EB}" srcOrd="2" destOrd="0" presId="urn:microsoft.com/office/officeart/2005/8/layout/vList5"/>
    <dgm:cxn modelId="{AFB2F37B-CA8B-4364-A418-BEA5D2FBDECD}" type="presParOf" srcId="{8A6BF218-83D2-44E5-8239-901BBF1E87EB}" destId="{E5B1EF83-B494-43B7-BF2E-3DB8B2554AA1}" srcOrd="0" destOrd="0" presId="urn:microsoft.com/office/officeart/2005/8/layout/vList5"/>
    <dgm:cxn modelId="{4E910079-CDED-423D-9A7E-4326BEE241F3}" type="presParOf" srcId="{8A6BF218-83D2-44E5-8239-901BBF1E87EB}" destId="{28EED0C9-7FF9-489D-AB07-66CFAF43D522}" srcOrd="1" destOrd="0" presId="urn:microsoft.com/office/officeart/2005/8/layout/vList5"/>
    <dgm:cxn modelId="{148F4B95-CEC8-473A-8672-6F76549F9784}" type="presParOf" srcId="{35BD7444-0CC8-4597-BFA5-8595F7922D68}" destId="{930006C9-1CBF-4225-B2C6-9E467EADBBCE}" srcOrd="3" destOrd="0" presId="urn:microsoft.com/office/officeart/2005/8/layout/vList5"/>
    <dgm:cxn modelId="{9CC29714-7A80-4028-8FFB-19CB54571E1C}" type="presParOf" srcId="{35BD7444-0CC8-4597-BFA5-8595F7922D68}" destId="{96100C78-D151-4233-B0E0-87F9246AD27D}" srcOrd="4" destOrd="0" presId="urn:microsoft.com/office/officeart/2005/8/layout/vList5"/>
    <dgm:cxn modelId="{90E3CED5-225E-413A-8D73-CF8D37547A00}" type="presParOf" srcId="{96100C78-D151-4233-B0E0-87F9246AD27D}" destId="{C5206515-48FF-4E9A-8422-328A7DF4FC84}" srcOrd="0" destOrd="0" presId="urn:microsoft.com/office/officeart/2005/8/layout/vList5"/>
    <dgm:cxn modelId="{A68FDD22-1628-429A-8FE6-3D5D3BEC9640}" type="presParOf" srcId="{96100C78-D151-4233-B0E0-87F9246AD27D}" destId="{76AE73BF-EC10-4C12-8861-39345FC3ED7D}" srcOrd="1" destOrd="0" presId="urn:microsoft.com/office/officeart/2005/8/layout/vList5"/>
    <dgm:cxn modelId="{5CF5A45C-530C-44CB-B7EE-51E2836D4FC3}" type="presParOf" srcId="{35BD7444-0CC8-4597-BFA5-8595F7922D68}" destId="{FEFA3BF5-E9BA-4774-BBC9-4439ABBF90F3}" srcOrd="5" destOrd="0" presId="urn:microsoft.com/office/officeart/2005/8/layout/vList5"/>
    <dgm:cxn modelId="{D4A2387F-24D6-4E8B-908D-A0DF62B44472}" type="presParOf" srcId="{35BD7444-0CC8-4597-BFA5-8595F7922D68}" destId="{F10D0BA0-24CB-4B43-AA8A-6FFB29A37C99}" srcOrd="6" destOrd="0" presId="urn:microsoft.com/office/officeart/2005/8/layout/vList5"/>
    <dgm:cxn modelId="{D8EC85F8-3563-40D4-824C-607C47497C06}" type="presParOf" srcId="{F10D0BA0-24CB-4B43-AA8A-6FFB29A37C99}" destId="{2AA0E71A-2488-4DBA-86A9-2C2500260F0B}" srcOrd="0" destOrd="0" presId="urn:microsoft.com/office/officeart/2005/8/layout/vList5"/>
    <dgm:cxn modelId="{6E20D1BE-A0D4-4063-94B4-8CEEFBFABF1F}" type="presParOf" srcId="{F10D0BA0-24CB-4B43-AA8A-6FFB29A37C99}" destId="{540B7292-A055-4FA9-A987-7344C9D7665A}" srcOrd="1" destOrd="0" presId="urn:microsoft.com/office/officeart/2005/8/layout/vList5"/>
    <dgm:cxn modelId="{97C9BEED-A467-4377-96B5-96496226682C}" type="presParOf" srcId="{35BD7444-0CC8-4597-BFA5-8595F7922D68}" destId="{436D0A4D-035E-466C-95AA-00B485D0119B}" srcOrd="7" destOrd="0" presId="urn:microsoft.com/office/officeart/2005/8/layout/vList5"/>
    <dgm:cxn modelId="{5A9233DB-B2E8-43DD-A46B-11C78EAE0E0F}" type="presParOf" srcId="{35BD7444-0CC8-4597-BFA5-8595F7922D68}" destId="{A932395A-1E94-417E-9A4D-3B8D09FFEB3B}" srcOrd="8" destOrd="0" presId="urn:microsoft.com/office/officeart/2005/8/layout/vList5"/>
    <dgm:cxn modelId="{08760365-573D-4C6F-919C-4B738B8203A9}" type="presParOf" srcId="{A932395A-1E94-417E-9A4D-3B8D09FFEB3B}" destId="{02860D92-886C-43FC-ADEE-18E18908E757}" srcOrd="0" destOrd="0" presId="urn:microsoft.com/office/officeart/2005/8/layout/vList5"/>
    <dgm:cxn modelId="{A1820A0B-09C9-4902-A8ED-3B1817E51C50}" type="presParOf" srcId="{A932395A-1E94-417E-9A4D-3B8D09FFEB3B}" destId="{CF8620C6-12BB-48AA-AB55-D05993F964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BD3CBC-E31D-4237-B37F-E5377CF81568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AB5C070-8CBB-4F51-965F-0E5B34FAC0F1}">
      <dgm:prSet phldrT="[文字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b="1" dirty="0">
              <a:solidFill>
                <a:srgbClr val="FFFF00"/>
              </a:solidFill>
            </a:rPr>
            <a:t>AI</a:t>
          </a:r>
          <a:r>
            <a:rPr lang="zh-TW" altLang="en-US" b="1" dirty="0"/>
            <a:t>素養教育</a:t>
          </a:r>
        </a:p>
      </dgm:t>
    </dgm:pt>
    <dgm:pt modelId="{69DF5E94-3C8B-4EC5-8067-D22D0D44FCF9}" type="parTrans" cxnId="{AD6B0CFF-9454-47AF-83BC-149FB2FDE368}">
      <dgm:prSet/>
      <dgm:spPr/>
      <dgm:t>
        <a:bodyPr/>
        <a:lstStyle/>
        <a:p>
          <a:endParaRPr lang="zh-TW" altLang="en-US" b="1"/>
        </a:p>
      </dgm:t>
    </dgm:pt>
    <dgm:pt modelId="{A616A6F0-17F0-47CD-9A61-89E0AE295831}" type="sibTrans" cxnId="{AD6B0CFF-9454-47AF-83BC-149FB2FDE368}">
      <dgm:prSet/>
      <dgm:spPr/>
      <dgm:t>
        <a:bodyPr/>
        <a:lstStyle/>
        <a:p>
          <a:endParaRPr lang="zh-TW" altLang="en-US" b="1"/>
        </a:p>
      </dgm:t>
    </dgm:pt>
    <dgm:pt modelId="{C8ABF7BC-3F63-4991-9FD8-947ADE6A9AB1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sz="1600" b="1" dirty="0">
              <a:solidFill>
                <a:srgbClr val="FFFF00"/>
              </a:solidFill>
            </a:rPr>
            <a:t>AI</a:t>
          </a:r>
          <a:r>
            <a:rPr lang="zh-TW" altLang="en-US" sz="1600" b="1" dirty="0"/>
            <a:t>課程教材</a:t>
          </a:r>
        </a:p>
      </dgm:t>
    </dgm:pt>
    <dgm:pt modelId="{B74225A4-4895-4B49-8740-C0833E5A4A0F}" type="parTrans" cxnId="{F0990F26-724B-4CC1-80AD-B32C4E74E602}">
      <dgm:prSet/>
      <dgm:spPr/>
      <dgm:t>
        <a:bodyPr/>
        <a:lstStyle/>
        <a:p>
          <a:endParaRPr lang="zh-TW" altLang="en-US" b="1"/>
        </a:p>
      </dgm:t>
    </dgm:pt>
    <dgm:pt modelId="{F6536001-A984-44E4-A29A-C17ECF663690}" type="sibTrans" cxnId="{F0990F26-724B-4CC1-80AD-B32C4E74E602}">
      <dgm:prSet/>
      <dgm:spPr/>
      <dgm:t>
        <a:bodyPr/>
        <a:lstStyle/>
        <a:p>
          <a:endParaRPr lang="zh-TW" altLang="en-US" b="1"/>
        </a:p>
      </dgm:t>
    </dgm:pt>
    <dgm:pt modelId="{EB29AE93-CE2B-4BB0-A66C-43BF1595FC4B}">
      <dgm:prSet phldrT="[文字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b="1" dirty="0">
              <a:solidFill>
                <a:srgbClr val="FFFF00"/>
              </a:solidFill>
            </a:rPr>
            <a:t>AI</a:t>
          </a:r>
          <a:r>
            <a:rPr lang="zh-TW" altLang="en-US" b="1" dirty="0"/>
            <a:t>專業英語</a:t>
          </a:r>
        </a:p>
      </dgm:t>
    </dgm:pt>
    <dgm:pt modelId="{76ABFB50-880B-470A-A59D-B0564D112349}" type="parTrans" cxnId="{3E01CCFF-477D-4923-8C89-E7608B3C4E52}">
      <dgm:prSet/>
      <dgm:spPr/>
      <dgm:t>
        <a:bodyPr/>
        <a:lstStyle/>
        <a:p>
          <a:endParaRPr lang="zh-TW" altLang="en-US" b="1"/>
        </a:p>
      </dgm:t>
    </dgm:pt>
    <dgm:pt modelId="{678A0463-BBC3-4E52-A420-0A1724D5C8C9}" type="sibTrans" cxnId="{3E01CCFF-477D-4923-8C89-E7608B3C4E52}">
      <dgm:prSet/>
      <dgm:spPr/>
      <dgm:t>
        <a:bodyPr/>
        <a:lstStyle/>
        <a:p>
          <a:endParaRPr lang="zh-TW" altLang="en-US" b="1"/>
        </a:p>
      </dgm:t>
    </dgm:pt>
    <dgm:pt modelId="{67948C08-5FCE-4519-BCCC-5EAB56BB2123}">
      <dgm:prSet phldrT="[文字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b="1" dirty="0">
              <a:solidFill>
                <a:srgbClr val="FFFF00"/>
              </a:solidFill>
            </a:rPr>
            <a:t>AI</a:t>
          </a:r>
          <a:r>
            <a:rPr lang="zh-TW" altLang="en-US" b="1" dirty="0"/>
            <a:t>均優質化競賽</a:t>
          </a:r>
        </a:p>
      </dgm:t>
    </dgm:pt>
    <dgm:pt modelId="{1B0C6F21-45F8-4399-9A5F-144E4A91D4C2}" type="parTrans" cxnId="{E20D5DC1-19F8-4533-86E8-E29741BA46B1}">
      <dgm:prSet/>
      <dgm:spPr/>
      <dgm:t>
        <a:bodyPr/>
        <a:lstStyle/>
        <a:p>
          <a:endParaRPr lang="zh-TW" altLang="en-US" b="1"/>
        </a:p>
      </dgm:t>
    </dgm:pt>
    <dgm:pt modelId="{A365148E-48EB-4FE5-ACC1-C3D41421B156}" type="sibTrans" cxnId="{E20D5DC1-19F8-4533-86E8-E29741BA46B1}">
      <dgm:prSet/>
      <dgm:spPr/>
      <dgm:t>
        <a:bodyPr/>
        <a:lstStyle/>
        <a:p>
          <a:endParaRPr lang="zh-TW" altLang="en-US" b="1"/>
        </a:p>
      </dgm:t>
    </dgm:pt>
    <dgm:pt modelId="{65FE74A0-AF59-4656-8462-879AB9A7FE2F}">
      <dgm:prSet phldrT="[文字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b="1" dirty="0">
              <a:solidFill>
                <a:srgbClr val="FFFF00"/>
              </a:solidFill>
            </a:rPr>
            <a:t>AI</a:t>
          </a:r>
          <a:r>
            <a:rPr lang="zh-TW" altLang="en-US" b="1" dirty="0"/>
            <a:t>素養認證</a:t>
          </a:r>
        </a:p>
      </dgm:t>
    </dgm:pt>
    <dgm:pt modelId="{DED9CAC5-15CA-4A84-98CD-83D36C64BC1B}" type="parTrans" cxnId="{E29ADBD1-DF58-49A8-9A11-E07BAFA64C71}">
      <dgm:prSet/>
      <dgm:spPr/>
      <dgm:t>
        <a:bodyPr/>
        <a:lstStyle/>
        <a:p>
          <a:endParaRPr lang="zh-TW" altLang="en-US" b="1"/>
        </a:p>
      </dgm:t>
    </dgm:pt>
    <dgm:pt modelId="{03AA0838-39A6-415F-9E68-B7F234AAAFA4}" type="sibTrans" cxnId="{E29ADBD1-DF58-49A8-9A11-E07BAFA64C71}">
      <dgm:prSet/>
      <dgm:spPr/>
      <dgm:t>
        <a:bodyPr/>
        <a:lstStyle/>
        <a:p>
          <a:endParaRPr lang="zh-TW" altLang="en-US" b="1"/>
        </a:p>
      </dgm:t>
    </dgm:pt>
    <dgm:pt modelId="{7BBF2E46-A6EB-4704-B223-4F5263EA189A}" type="pres">
      <dgm:prSet presAssocID="{11BD3CBC-E31D-4237-B37F-E5377CF8156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300CA96-B5AE-4D96-AC59-6ADD83FC9123}" type="pres">
      <dgm:prSet presAssocID="{6AB5C070-8CBB-4F51-965F-0E5B34FAC0F1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E2CE8AEA-7F41-4B67-A2B0-167DDD201031}" type="pres">
      <dgm:prSet presAssocID="{C8ABF7BC-3F63-4991-9FD8-947ADE6A9AB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7CA587-4B5A-4241-AE06-8DA84B303168}" type="pres">
      <dgm:prSet presAssocID="{C8ABF7BC-3F63-4991-9FD8-947ADE6A9AB1}" presName="dummy" presStyleCnt="0"/>
      <dgm:spPr/>
    </dgm:pt>
    <dgm:pt modelId="{31A76397-BDA8-434E-B931-26740D932B56}" type="pres">
      <dgm:prSet presAssocID="{F6536001-A984-44E4-A29A-C17ECF663690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35193350-12CF-42FF-B084-FFF4A732B38E}" type="pres">
      <dgm:prSet presAssocID="{EB29AE93-CE2B-4BB0-A66C-43BF1595FC4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F13F03-A915-4155-8ADC-FA172C14B156}" type="pres">
      <dgm:prSet presAssocID="{EB29AE93-CE2B-4BB0-A66C-43BF1595FC4B}" presName="dummy" presStyleCnt="0"/>
      <dgm:spPr/>
    </dgm:pt>
    <dgm:pt modelId="{EAF4887D-989A-4F91-A9FA-A4C4EB0AB609}" type="pres">
      <dgm:prSet presAssocID="{678A0463-BBC3-4E52-A420-0A1724D5C8C9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EEFE6A1F-3698-440F-B91A-9CFA935F94BB}" type="pres">
      <dgm:prSet presAssocID="{67948C08-5FCE-4519-BCCC-5EAB56BB212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2BD2F6-C22E-4072-9DFF-7E7055BE8046}" type="pres">
      <dgm:prSet presAssocID="{67948C08-5FCE-4519-BCCC-5EAB56BB2123}" presName="dummy" presStyleCnt="0"/>
      <dgm:spPr/>
    </dgm:pt>
    <dgm:pt modelId="{1ACB39C4-E01E-44E5-843C-A3F8E9D53500}" type="pres">
      <dgm:prSet presAssocID="{A365148E-48EB-4FE5-ACC1-C3D41421B156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DFFC1B29-1A7E-49F9-8AD7-3F5DFB89DDA0}" type="pres">
      <dgm:prSet presAssocID="{65FE74A0-AF59-4656-8462-879AB9A7FE2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AC7A81E-A32A-437D-A454-803B8EB2A0B3}" type="pres">
      <dgm:prSet presAssocID="{65FE74A0-AF59-4656-8462-879AB9A7FE2F}" presName="dummy" presStyleCnt="0"/>
      <dgm:spPr/>
    </dgm:pt>
    <dgm:pt modelId="{9159B45D-46C2-4A0B-A3D7-49F27E4EACDF}" type="pres">
      <dgm:prSet presAssocID="{03AA0838-39A6-415F-9E68-B7F234AAAFA4}" presName="sibTrans" presStyleLbl="sibTrans2D1" presStyleIdx="3" presStyleCnt="4"/>
      <dgm:spPr/>
      <dgm:t>
        <a:bodyPr/>
        <a:lstStyle/>
        <a:p>
          <a:endParaRPr lang="zh-TW" altLang="en-US"/>
        </a:p>
      </dgm:t>
    </dgm:pt>
  </dgm:ptLst>
  <dgm:cxnLst>
    <dgm:cxn modelId="{3E01CCFF-477D-4923-8C89-E7608B3C4E52}" srcId="{6AB5C070-8CBB-4F51-965F-0E5B34FAC0F1}" destId="{EB29AE93-CE2B-4BB0-A66C-43BF1595FC4B}" srcOrd="1" destOrd="0" parTransId="{76ABFB50-880B-470A-A59D-B0564D112349}" sibTransId="{678A0463-BBC3-4E52-A420-0A1724D5C8C9}"/>
    <dgm:cxn modelId="{38DD5CDD-5C58-4F93-AD05-0DBF7C8A4B57}" type="presOf" srcId="{678A0463-BBC3-4E52-A420-0A1724D5C8C9}" destId="{EAF4887D-989A-4F91-A9FA-A4C4EB0AB609}" srcOrd="0" destOrd="0" presId="urn:microsoft.com/office/officeart/2005/8/layout/radial6"/>
    <dgm:cxn modelId="{18E1B6D7-7B0F-4EBF-92F7-86E687991349}" type="presOf" srcId="{A365148E-48EB-4FE5-ACC1-C3D41421B156}" destId="{1ACB39C4-E01E-44E5-843C-A3F8E9D53500}" srcOrd="0" destOrd="0" presId="urn:microsoft.com/office/officeart/2005/8/layout/radial6"/>
    <dgm:cxn modelId="{ABF24BFA-2DBE-43E0-AB3F-9A3E56178690}" type="presOf" srcId="{C8ABF7BC-3F63-4991-9FD8-947ADE6A9AB1}" destId="{E2CE8AEA-7F41-4B67-A2B0-167DDD201031}" srcOrd="0" destOrd="0" presId="urn:microsoft.com/office/officeart/2005/8/layout/radial6"/>
    <dgm:cxn modelId="{1163AF07-7615-4D9B-8157-BF1DEDD464BC}" type="presOf" srcId="{67948C08-5FCE-4519-BCCC-5EAB56BB2123}" destId="{EEFE6A1F-3698-440F-B91A-9CFA935F94BB}" srcOrd="0" destOrd="0" presId="urn:microsoft.com/office/officeart/2005/8/layout/radial6"/>
    <dgm:cxn modelId="{EBC4DB78-8766-4F6B-A063-6C308C901E25}" type="presOf" srcId="{11BD3CBC-E31D-4237-B37F-E5377CF81568}" destId="{7BBF2E46-A6EB-4704-B223-4F5263EA189A}" srcOrd="0" destOrd="0" presId="urn:microsoft.com/office/officeart/2005/8/layout/radial6"/>
    <dgm:cxn modelId="{AD6B0CFF-9454-47AF-83BC-149FB2FDE368}" srcId="{11BD3CBC-E31D-4237-B37F-E5377CF81568}" destId="{6AB5C070-8CBB-4F51-965F-0E5B34FAC0F1}" srcOrd="0" destOrd="0" parTransId="{69DF5E94-3C8B-4EC5-8067-D22D0D44FCF9}" sibTransId="{A616A6F0-17F0-47CD-9A61-89E0AE295831}"/>
    <dgm:cxn modelId="{B29B82D5-3369-4342-9D6A-7389BFE59934}" type="presOf" srcId="{EB29AE93-CE2B-4BB0-A66C-43BF1595FC4B}" destId="{35193350-12CF-42FF-B084-FFF4A732B38E}" srcOrd="0" destOrd="0" presId="urn:microsoft.com/office/officeart/2005/8/layout/radial6"/>
    <dgm:cxn modelId="{8EE51A18-8BAC-472D-86CD-DD73ED9C84D3}" type="presOf" srcId="{F6536001-A984-44E4-A29A-C17ECF663690}" destId="{31A76397-BDA8-434E-B931-26740D932B56}" srcOrd="0" destOrd="0" presId="urn:microsoft.com/office/officeart/2005/8/layout/radial6"/>
    <dgm:cxn modelId="{B7D02297-9516-42AE-B385-2C6BADAE57BB}" type="presOf" srcId="{65FE74A0-AF59-4656-8462-879AB9A7FE2F}" destId="{DFFC1B29-1A7E-49F9-8AD7-3F5DFB89DDA0}" srcOrd="0" destOrd="0" presId="urn:microsoft.com/office/officeart/2005/8/layout/radial6"/>
    <dgm:cxn modelId="{E20D5DC1-19F8-4533-86E8-E29741BA46B1}" srcId="{6AB5C070-8CBB-4F51-965F-0E5B34FAC0F1}" destId="{67948C08-5FCE-4519-BCCC-5EAB56BB2123}" srcOrd="2" destOrd="0" parTransId="{1B0C6F21-45F8-4399-9A5F-144E4A91D4C2}" sibTransId="{A365148E-48EB-4FE5-ACC1-C3D41421B156}"/>
    <dgm:cxn modelId="{83CE04FD-E09D-46DA-AAA4-57E55137CB06}" type="presOf" srcId="{6AB5C070-8CBB-4F51-965F-0E5B34FAC0F1}" destId="{B300CA96-B5AE-4D96-AC59-6ADD83FC9123}" srcOrd="0" destOrd="0" presId="urn:microsoft.com/office/officeart/2005/8/layout/radial6"/>
    <dgm:cxn modelId="{45A41FF4-DF54-4CFB-8504-867B93AB441F}" type="presOf" srcId="{03AA0838-39A6-415F-9E68-B7F234AAAFA4}" destId="{9159B45D-46C2-4A0B-A3D7-49F27E4EACDF}" srcOrd="0" destOrd="0" presId="urn:microsoft.com/office/officeart/2005/8/layout/radial6"/>
    <dgm:cxn modelId="{F0990F26-724B-4CC1-80AD-B32C4E74E602}" srcId="{6AB5C070-8CBB-4F51-965F-0E5B34FAC0F1}" destId="{C8ABF7BC-3F63-4991-9FD8-947ADE6A9AB1}" srcOrd="0" destOrd="0" parTransId="{B74225A4-4895-4B49-8740-C0833E5A4A0F}" sibTransId="{F6536001-A984-44E4-A29A-C17ECF663690}"/>
    <dgm:cxn modelId="{E29ADBD1-DF58-49A8-9A11-E07BAFA64C71}" srcId="{6AB5C070-8CBB-4F51-965F-0E5B34FAC0F1}" destId="{65FE74A0-AF59-4656-8462-879AB9A7FE2F}" srcOrd="3" destOrd="0" parTransId="{DED9CAC5-15CA-4A84-98CD-83D36C64BC1B}" sibTransId="{03AA0838-39A6-415F-9E68-B7F234AAAFA4}"/>
    <dgm:cxn modelId="{DAA46680-3066-48FC-8F8F-A6C0566F087C}" type="presParOf" srcId="{7BBF2E46-A6EB-4704-B223-4F5263EA189A}" destId="{B300CA96-B5AE-4D96-AC59-6ADD83FC9123}" srcOrd="0" destOrd="0" presId="urn:microsoft.com/office/officeart/2005/8/layout/radial6"/>
    <dgm:cxn modelId="{9D65B202-E8A1-4841-8AF7-33B79E9E39BC}" type="presParOf" srcId="{7BBF2E46-A6EB-4704-B223-4F5263EA189A}" destId="{E2CE8AEA-7F41-4B67-A2B0-167DDD201031}" srcOrd="1" destOrd="0" presId="urn:microsoft.com/office/officeart/2005/8/layout/radial6"/>
    <dgm:cxn modelId="{EC002A7C-BD89-48AC-A885-0A32F65F13DF}" type="presParOf" srcId="{7BBF2E46-A6EB-4704-B223-4F5263EA189A}" destId="{837CA587-4B5A-4241-AE06-8DA84B303168}" srcOrd="2" destOrd="0" presId="urn:microsoft.com/office/officeart/2005/8/layout/radial6"/>
    <dgm:cxn modelId="{CB5197EF-0512-4FD9-999F-169D4B006BDE}" type="presParOf" srcId="{7BBF2E46-A6EB-4704-B223-4F5263EA189A}" destId="{31A76397-BDA8-434E-B931-26740D932B56}" srcOrd="3" destOrd="0" presId="urn:microsoft.com/office/officeart/2005/8/layout/radial6"/>
    <dgm:cxn modelId="{AAA10BBB-38A7-43CB-A189-8AA57E3C8810}" type="presParOf" srcId="{7BBF2E46-A6EB-4704-B223-4F5263EA189A}" destId="{35193350-12CF-42FF-B084-FFF4A732B38E}" srcOrd="4" destOrd="0" presId="urn:microsoft.com/office/officeart/2005/8/layout/radial6"/>
    <dgm:cxn modelId="{971385AC-CDE6-48AA-8B7A-21BD4524BB4C}" type="presParOf" srcId="{7BBF2E46-A6EB-4704-B223-4F5263EA189A}" destId="{73F13F03-A915-4155-8ADC-FA172C14B156}" srcOrd="5" destOrd="0" presId="urn:microsoft.com/office/officeart/2005/8/layout/radial6"/>
    <dgm:cxn modelId="{93BABB8D-B9E7-4CEE-B81F-5B8DF4CED613}" type="presParOf" srcId="{7BBF2E46-A6EB-4704-B223-4F5263EA189A}" destId="{EAF4887D-989A-4F91-A9FA-A4C4EB0AB609}" srcOrd="6" destOrd="0" presId="urn:microsoft.com/office/officeart/2005/8/layout/radial6"/>
    <dgm:cxn modelId="{09B71D54-2218-46CA-9B20-67B32E943424}" type="presParOf" srcId="{7BBF2E46-A6EB-4704-B223-4F5263EA189A}" destId="{EEFE6A1F-3698-440F-B91A-9CFA935F94BB}" srcOrd="7" destOrd="0" presId="urn:microsoft.com/office/officeart/2005/8/layout/radial6"/>
    <dgm:cxn modelId="{81ABE929-FFD4-48D9-8F0E-A062B9BADD80}" type="presParOf" srcId="{7BBF2E46-A6EB-4704-B223-4F5263EA189A}" destId="{6C2BD2F6-C22E-4072-9DFF-7E7055BE8046}" srcOrd="8" destOrd="0" presId="urn:microsoft.com/office/officeart/2005/8/layout/radial6"/>
    <dgm:cxn modelId="{4C5FA3CC-27E0-4D65-8473-A64BF9CBE6F4}" type="presParOf" srcId="{7BBF2E46-A6EB-4704-B223-4F5263EA189A}" destId="{1ACB39C4-E01E-44E5-843C-A3F8E9D53500}" srcOrd="9" destOrd="0" presId="urn:microsoft.com/office/officeart/2005/8/layout/radial6"/>
    <dgm:cxn modelId="{B1ADC621-2FC7-473B-845F-952D241CA345}" type="presParOf" srcId="{7BBF2E46-A6EB-4704-B223-4F5263EA189A}" destId="{DFFC1B29-1A7E-49F9-8AD7-3F5DFB89DDA0}" srcOrd="10" destOrd="0" presId="urn:microsoft.com/office/officeart/2005/8/layout/radial6"/>
    <dgm:cxn modelId="{10F6E023-2736-4BB0-B214-84F8EBD87738}" type="presParOf" srcId="{7BBF2E46-A6EB-4704-B223-4F5263EA189A}" destId="{2AC7A81E-A32A-437D-A454-803B8EB2A0B3}" srcOrd="11" destOrd="0" presId="urn:microsoft.com/office/officeart/2005/8/layout/radial6"/>
    <dgm:cxn modelId="{E4B67D55-544C-43F9-84F7-B86C151E88B8}" type="presParOf" srcId="{7BBF2E46-A6EB-4704-B223-4F5263EA189A}" destId="{9159B45D-46C2-4A0B-A3D7-49F27E4EACD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A03450-3A53-4C13-95D5-FD475F6BB43D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5F5CF94-260A-4461-8A13-AB1DA7934F2B}">
      <dgm:prSet phldrT="[文字]"/>
      <dgm:spPr/>
      <dgm:t>
        <a:bodyPr/>
        <a:lstStyle/>
        <a:p>
          <a:pPr algn="l"/>
          <a:r>
            <a:rPr lang="en-US" altLang="en-US" b="1" dirty="0"/>
            <a:t>P1</a:t>
          </a:r>
          <a:r>
            <a:rPr lang="zh-TW" altLang="en-US" b="1" dirty="0"/>
            <a:t> </a:t>
          </a:r>
          <a:r>
            <a:rPr lang="en-US" altLang="zh-TW" b="1" dirty="0"/>
            <a:t>AI</a:t>
          </a:r>
          <a:r>
            <a:rPr lang="zh-TW" altLang="en-US" b="1" dirty="0"/>
            <a:t>基礎 </a:t>
          </a:r>
        </a:p>
      </dgm:t>
    </dgm:pt>
    <dgm:pt modelId="{BE768B57-FB01-4FD4-97DC-DF506A92C0FC}" type="parTrans" cxnId="{666DEC56-8647-4234-B4C8-BBA28A727E93}">
      <dgm:prSet/>
      <dgm:spPr/>
      <dgm:t>
        <a:bodyPr/>
        <a:lstStyle/>
        <a:p>
          <a:endParaRPr lang="zh-TW" altLang="en-US" b="1"/>
        </a:p>
      </dgm:t>
    </dgm:pt>
    <dgm:pt modelId="{8BB85A7C-77CD-40F9-8C28-931A759ACD12}" type="sibTrans" cxnId="{666DEC56-8647-4234-B4C8-BBA28A727E93}">
      <dgm:prSet/>
      <dgm:spPr/>
      <dgm:t>
        <a:bodyPr/>
        <a:lstStyle/>
        <a:p>
          <a:endParaRPr lang="zh-TW" altLang="en-US" b="1"/>
        </a:p>
      </dgm:t>
    </dgm:pt>
    <dgm:pt modelId="{7701DC78-1D23-436F-B724-388EAC69363E}">
      <dgm:prSet custT="1"/>
      <dgm:spPr/>
      <dgm:t>
        <a:bodyPr/>
        <a:lstStyle/>
        <a:p>
          <a:r>
            <a:rPr lang="zh-TW" altLang="en-US" sz="1800" b="1" dirty="0"/>
            <a:t>智慧城市與智慧家居  工業</a:t>
          </a:r>
          <a:r>
            <a:rPr lang="en-US" altLang="zh-TW" sz="1800" b="1" dirty="0"/>
            <a:t>4.x</a:t>
          </a:r>
          <a:r>
            <a:rPr lang="zh-TW" altLang="en-US" sz="1800" b="1"/>
            <a:t>與智能製造</a:t>
          </a:r>
          <a:endParaRPr lang="zh-TW" altLang="en-US" sz="1800" b="1" dirty="0"/>
        </a:p>
      </dgm:t>
    </dgm:pt>
    <dgm:pt modelId="{D37F9FEF-1FF5-4ED9-89E1-138368EDA3D6}" type="parTrans" cxnId="{2654D526-E1F1-4E51-917E-E3A535727499}">
      <dgm:prSet/>
      <dgm:spPr/>
      <dgm:t>
        <a:bodyPr/>
        <a:lstStyle/>
        <a:p>
          <a:endParaRPr lang="zh-TW" altLang="en-US" b="1"/>
        </a:p>
      </dgm:t>
    </dgm:pt>
    <dgm:pt modelId="{A3953367-B6E5-4C37-88B3-83ED95F9A9A5}" type="sibTrans" cxnId="{2654D526-E1F1-4E51-917E-E3A535727499}">
      <dgm:prSet/>
      <dgm:spPr/>
      <dgm:t>
        <a:bodyPr/>
        <a:lstStyle/>
        <a:p>
          <a:endParaRPr lang="zh-TW" altLang="en-US" b="1"/>
        </a:p>
      </dgm:t>
    </dgm:pt>
    <dgm:pt modelId="{003B94EC-2368-4843-B3C7-9D60A41425C3}">
      <dgm:prSet custT="1"/>
      <dgm:spPr/>
      <dgm:t>
        <a:bodyPr/>
        <a:lstStyle/>
        <a:p>
          <a:r>
            <a:rPr lang="zh-TW" altLang="en-US" sz="1800" b="1" dirty="0"/>
            <a:t>智慧醫療與公共健康   智慧地球之智慧教育</a:t>
          </a:r>
        </a:p>
      </dgm:t>
    </dgm:pt>
    <dgm:pt modelId="{6BE2DC7A-BBD3-4695-A779-6EDC01063507}" type="parTrans" cxnId="{1348222E-03BC-4F1D-B9DC-C77AE7C6FD5A}">
      <dgm:prSet/>
      <dgm:spPr/>
      <dgm:t>
        <a:bodyPr/>
        <a:lstStyle/>
        <a:p>
          <a:endParaRPr lang="zh-TW" altLang="en-US" b="1"/>
        </a:p>
      </dgm:t>
    </dgm:pt>
    <dgm:pt modelId="{4FB59A7E-6F5A-4C91-B1D7-B93882A2A851}" type="sibTrans" cxnId="{1348222E-03BC-4F1D-B9DC-C77AE7C6FD5A}">
      <dgm:prSet/>
      <dgm:spPr/>
      <dgm:t>
        <a:bodyPr/>
        <a:lstStyle/>
        <a:p>
          <a:endParaRPr lang="zh-TW" altLang="en-US" b="1"/>
        </a:p>
      </dgm:t>
    </dgm:pt>
    <dgm:pt modelId="{9D5248F6-D3FF-4DB3-9157-8DD314C97670}">
      <dgm:prSet custT="1"/>
      <dgm:spPr/>
      <dgm:t>
        <a:bodyPr/>
        <a:lstStyle/>
        <a:p>
          <a:r>
            <a:rPr lang="zh-TW" altLang="en-US" sz="1800" b="1" dirty="0"/>
            <a:t>新零售與客戶服務      人工智慧與社會發展</a:t>
          </a:r>
        </a:p>
      </dgm:t>
    </dgm:pt>
    <dgm:pt modelId="{005E54A1-998C-41E3-A8D2-7630A0B43BC6}" type="parTrans" cxnId="{999AAD1B-940C-4C43-8BE1-8A7F562A332F}">
      <dgm:prSet/>
      <dgm:spPr/>
      <dgm:t>
        <a:bodyPr/>
        <a:lstStyle/>
        <a:p>
          <a:endParaRPr lang="zh-TW" altLang="en-US" b="1"/>
        </a:p>
      </dgm:t>
    </dgm:pt>
    <dgm:pt modelId="{CE1419A6-6271-4B15-8D15-D097EBB98488}" type="sibTrans" cxnId="{999AAD1B-940C-4C43-8BE1-8A7F562A332F}">
      <dgm:prSet/>
      <dgm:spPr/>
      <dgm:t>
        <a:bodyPr/>
        <a:lstStyle/>
        <a:p>
          <a:endParaRPr lang="zh-TW" altLang="en-US" b="1"/>
        </a:p>
      </dgm:t>
    </dgm:pt>
    <dgm:pt modelId="{6C237DA8-3266-4E4D-9857-A9E7624E8A19}">
      <dgm:prSet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TW" b="1" dirty="0"/>
            <a:t>P3 </a:t>
          </a:r>
          <a:r>
            <a:rPr lang="zh-TW" altLang="en-US" b="1" dirty="0"/>
            <a:t>基礎知識</a:t>
          </a:r>
        </a:p>
      </dgm:t>
    </dgm:pt>
    <dgm:pt modelId="{A8293759-8970-4820-B6B2-9B8C26AA4FAE}" type="parTrans" cxnId="{D1249B92-7468-457C-A3EE-8843961AE9A9}">
      <dgm:prSet/>
      <dgm:spPr/>
      <dgm:t>
        <a:bodyPr/>
        <a:lstStyle/>
        <a:p>
          <a:endParaRPr lang="zh-TW" altLang="en-US" b="1"/>
        </a:p>
      </dgm:t>
    </dgm:pt>
    <dgm:pt modelId="{869AD0CF-9307-463D-8E10-69CA35CD407B}" type="sibTrans" cxnId="{D1249B92-7468-457C-A3EE-8843961AE9A9}">
      <dgm:prSet/>
      <dgm:spPr/>
      <dgm:t>
        <a:bodyPr/>
        <a:lstStyle/>
        <a:p>
          <a:endParaRPr lang="zh-TW" altLang="en-US" b="1"/>
        </a:p>
      </dgm:t>
    </dgm:pt>
    <dgm:pt modelId="{21503CEC-A4C4-4094-AEC2-0D556BDA1863}">
      <dgm:prSet custT="1"/>
      <dgm:spPr/>
      <dgm:t>
        <a:bodyPr/>
        <a:lstStyle/>
        <a:p>
          <a:r>
            <a:rPr lang="zh-TW" altLang="en-US" sz="2400" b="1" dirty="0"/>
            <a:t>大數據思維        知識表示</a:t>
          </a:r>
        </a:p>
      </dgm:t>
    </dgm:pt>
    <dgm:pt modelId="{F2D45E1B-8093-45D9-8204-65D0F537DB8A}" type="parTrans" cxnId="{E0CE21AF-8B6A-4161-89D5-038A0CC878BB}">
      <dgm:prSet/>
      <dgm:spPr/>
      <dgm:t>
        <a:bodyPr/>
        <a:lstStyle/>
        <a:p>
          <a:endParaRPr lang="zh-TW" altLang="en-US" b="1"/>
        </a:p>
      </dgm:t>
    </dgm:pt>
    <dgm:pt modelId="{64B3E971-18D5-412F-8D1F-B95CBCEC7B78}" type="sibTrans" cxnId="{E0CE21AF-8B6A-4161-89D5-038A0CC878BB}">
      <dgm:prSet/>
      <dgm:spPr/>
      <dgm:t>
        <a:bodyPr/>
        <a:lstStyle/>
        <a:p>
          <a:endParaRPr lang="zh-TW" altLang="en-US" b="1"/>
        </a:p>
      </dgm:t>
    </dgm:pt>
    <dgm:pt modelId="{17436AFB-62D7-4CA2-BA6D-D74E6FB8A46B}">
      <dgm:prSet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TW" b="1" dirty="0"/>
            <a:t>P4 </a:t>
          </a:r>
          <a:r>
            <a:rPr lang="zh-TW" altLang="en-US" b="1" dirty="0"/>
            <a:t>基礎技術</a:t>
          </a:r>
        </a:p>
      </dgm:t>
    </dgm:pt>
    <dgm:pt modelId="{3BE47A09-1D6C-4B56-80DD-799A661CCD72}" type="parTrans" cxnId="{9427E5A3-035F-4156-87FA-9559230B33DF}">
      <dgm:prSet/>
      <dgm:spPr/>
      <dgm:t>
        <a:bodyPr/>
        <a:lstStyle/>
        <a:p>
          <a:endParaRPr lang="zh-TW" altLang="en-US" b="1"/>
        </a:p>
      </dgm:t>
    </dgm:pt>
    <dgm:pt modelId="{ED4633D2-0697-423B-AD4B-CDB276699C9D}" type="sibTrans" cxnId="{9427E5A3-035F-4156-87FA-9559230B33DF}">
      <dgm:prSet/>
      <dgm:spPr/>
      <dgm:t>
        <a:bodyPr/>
        <a:lstStyle/>
        <a:p>
          <a:endParaRPr lang="zh-TW" altLang="en-US" b="1"/>
        </a:p>
      </dgm:t>
    </dgm:pt>
    <dgm:pt modelId="{29BE10B5-FE2D-4A99-BA44-793E8A720910}">
      <dgm:prSet custT="1"/>
      <dgm:spPr/>
      <dgm:t>
        <a:bodyPr/>
        <a:lstStyle/>
        <a:p>
          <a:r>
            <a:rPr lang="zh-TW" altLang="en-US" sz="2400" b="1" dirty="0"/>
            <a:t>圖像識別   語音辨識</a:t>
          </a:r>
        </a:p>
      </dgm:t>
    </dgm:pt>
    <dgm:pt modelId="{EE05C58F-3B10-4120-A14E-F7507F157A05}" type="parTrans" cxnId="{8A561ACA-1E83-4B5E-A1E9-04435C34DAD7}">
      <dgm:prSet/>
      <dgm:spPr/>
      <dgm:t>
        <a:bodyPr/>
        <a:lstStyle/>
        <a:p>
          <a:endParaRPr lang="zh-TW" altLang="en-US" b="1"/>
        </a:p>
      </dgm:t>
    </dgm:pt>
    <dgm:pt modelId="{736B28A7-6954-4054-93AD-A94A9E899944}" type="sibTrans" cxnId="{8A561ACA-1E83-4B5E-A1E9-04435C34DAD7}">
      <dgm:prSet/>
      <dgm:spPr/>
      <dgm:t>
        <a:bodyPr/>
        <a:lstStyle/>
        <a:p>
          <a:endParaRPr lang="zh-TW" altLang="en-US" b="1"/>
        </a:p>
      </dgm:t>
    </dgm:pt>
    <dgm:pt modelId="{E4971960-C617-4EF7-809C-00636452DC2D}">
      <dgm:prSet custT="1"/>
      <dgm:spPr/>
      <dgm:t>
        <a:bodyPr/>
        <a:lstStyle/>
        <a:p>
          <a:r>
            <a:rPr lang="zh-TW" altLang="en-US" sz="2400" b="1" dirty="0"/>
            <a:t>機器學習   深度學習</a:t>
          </a:r>
        </a:p>
      </dgm:t>
    </dgm:pt>
    <dgm:pt modelId="{7E5B46FE-903C-457D-8B35-E5B5E1996018}" type="parTrans" cxnId="{4F0C0F9A-7E99-433E-954B-EC047180C8FF}">
      <dgm:prSet/>
      <dgm:spPr/>
      <dgm:t>
        <a:bodyPr/>
        <a:lstStyle/>
        <a:p>
          <a:endParaRPr lang="zh-TW" altLang="en-US" b="1"/>
        </a:p>
      </dgm:t>
    </dgm:pt>
    <dgm:pt modelId="{64691160-9EE9-431A-A461-D7AF633E381B}" type="sibTrans" cxnId="{4F0C0F9A-7E99-433E-954B-EC047180C8FF}">
      <dgm:prSet/>
      <dgm:spPr/>
      <dgm:t>
        <a:bodyPr/>
        <a:lstStyle/>
        <a:p>
          <a:endParaRPr lang="zh-TW" altLang="en-US" b="1"/>
        </a:p>
      </dgm:t>
    </dgm:pt>
    <dgm:pt modelId="{72DADB65-7DBD-4990-AF0D-29E25CD3C526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en-US" altLang="zh-TW" b="1" dirty="0"/>
            <a:t>P5 </a:t>
          </a:r>
          <a:r>
            <a:rPr lang="zh-TW" altLang="en-US" b="1" dirty="0"/>
            <a:t>進階技術</a:t>
          </a:r>
        </a:p>
      </dgm:t>
    </dgm:pt>
    <dgm:pt modelId="{9206DDF3-D63F-4EF8-A483-32E7F83FD2F6}" type="parTrans" cxnId="{57845F1C-5ED7-4908-9E31-3BF9343B0623}">
      <dgm:prSet/>
      <dgm:spPr/>
      <dgm:t>
        <a:bodyPr/>
        <a:lstStyle/>
        <a:p>
          <a:endParaRPr lang="zh-TW" altLang="en-US" b="1"/>
        </a:p>
      </dgm:t>
    </dgm:pt>
    <dgm:pt modelId="{65B979AC-4E44-4A7B-A39E-60B93B3E2DC1}" type="sibTrans" cxnId="{57845F1C-5ED7-4908-9E31-3BF9343B0623}">
      <dgm:prSet/>
      <dgm:spPr/>
      <dgm:t>
        <a:bodyPr/>
        <a:lstStyle/>
        <a:p>
          <a:endParaRPr lang="zh-TW" altLang="en-US" b="1"/>
        </a:p>
      </dgm:t>
    </dgm:pt>
    <dgm:pt modelId="{2E52C4E3-BCE2-486A-860B-7CB44B31DB52}">
      <dgm:prSet custT="1"/>
      <dgm:spPr/>
      <dgm:t>
        <a:bodyPr/>
        <a:lstStyle/>
        <a:p>
          <a:r>
            <a:rPr lang="zh-TW" altLang="en-US" sz="2400" b="1"/>
            <a:t>機器人技術         智慧影像處理</a:t>
          </a:r>
          <a:endParaRPr lang="zh-TW" altLang="en-US" sz="2400" b="1" dirty="0"/>
        </a:p>
      </dgm:t>
    </dgm:pt>
    <dgm:pt modelId="{7F8D8691-719C-4348-A74B-4C8A57223265}" type="parTrans" cxnId="{E0BDCBB0-A659-41F1-AC5D-9E241A4801CF}">
      <dgm:prSet/>
      <dgm:spPr/>
      <dgm:t>
        <a:bodyPr/>
        <a:lstStyle/>
        <a:p>
          <a:endParaRPr lang="zh-TW" altLang="en-US" b="1"/>
        </a:p>
      </dgm:t>
    </dgm:pt>
    <dgm:pt modelId="{405E9324-C735-4E14-827E-D71169952916}" type="sibTrans" cxnId="{E0BDCBB0-A659-41F1-AC5D-9E241A4801CF}">
      <dgm:prSet/>
      <dgm:spPr/>
      <dgm:t>
        <a:bodyPr/>
        <a:lstStyle/>
        <a:p>
          <a:endParaRPr lang="zh-TW" altLang="en-US" b="1"/>
        </a:p>
      </dgm:t>
    </dgm:pt>
    <dgm:pt modelId="{9EC4DC96-D1CF-4ABD-9906-83199645CC68}">
      <dgm:prSet custT="1"/>
      <dgm:spPr/>
      <dgm:t>
        <a:bodyPr/>
        <a:lstStyle/>
        <a:p>
          <a:r>
            <a:rPr lang="zh-TW" altLang="en-US" sz="2400" b="1" dirty="0"/>
            <a:t>自然語言處理</a:t>
          </a:r>
        </a:p>
      </dgm:t>
    </dgm:pt>
    <dgm:pt modelId="{469B0B80-9731-45A0-8CBF-5889B525427E}" type="parTrans" cxnId="{5376199A-E764-4CD0-9499-18C076FE7B28}">
      <dgm:prSet/>
      <dgm:spPr/>
      <dgm:t>
        <a:bodyPr/>
        <a:lstStyle/>
        <a:p>
          <a:endParaRPr lang="zh-TW" altLang="en-US" b="1"/>
        </a:p>
      </dgm:t>
    </dgm:pt>
    <dgm:pt modelId="{ED93D9F0-6D38-4CCC-9C80-3173C5EC77ED}" type="sibTrans" cxnId="{5376199A-E764-4CD0-9499-18C076FE7B28}">
      <dgm:prSet/>
      <dgm:spPr/>
      <dgm:t>
        <a:bodyPr/>
        <a:lstStyle/>
        <a:p>
          <a:endParaRPr lang="zh-TW" altLang="en-US" b="1"/>
        </a:p>
      </dgm:t>
    </dgm:pt>
    <dgm:pt modelId="{6F0743FB-CBF1-4D6E-ADA3-35CFC5108735}">
      <dgm:prSet phldrT="[文字]"/>
      <dgm:spPr/>
      <dgm:t>
        <a:bodyPr/>
        <a:lstStyle/>
        <a:p>
          <a:r>
            <a:rPr lang="en-US" altLang="en-US" b="1" dirty="0"/>
            <a:t>P2 </a:t>
          </a:r>
          <a:r>
            <a:rPr lang="zh-TW" altLang="en-US" b="1" dirty="0"/>
            <a:t>典型應用</a:t>
          </a:r>
        </a:p>
      </dgm:t>
    </dgm:pt>
    <dgm:pt modelId="{BF75219B-D788-4DE4-80D5-5B2A3229979E}" type="parTrans" cxnId="{F726041F-1748-4CD8-B7BE-C320A20E2F1F}">
      <dgm:prSet/>
      <dgm:spPr/>
      <dgm:t>
        <a:bodyPr/>
        <a:lstStyle/>
        <a:p>
          <a:endParaRPr lang="zh-TW" altLang="en-US"/>
        </a:p>
      </dgm:t>
    </dgm:pt>
    <dgm:pt modelId="{80DCF5C5-949D-41D1-8CA1-F8B08F6EDD3C}" type="sibTrans" cxnId="{F726041F-1748-4CD8-B7BE-C320A20E2F1F}">
      <dgm:prSet/>
      <dgm:spPr/>
      <dgm:t>
        <a:bodyPr/>
        <a:lstStyle/>
        <a:p>
          <a:endParaRPr lang="zh-TW" altLang="en-US"/>
        </a:p>
      </dgm:t>
    </dgm:pt>
    <dgm:pt modelId="{738300FA-6DAB-4900-BE49-876A79C3668C}">
      <dgm:prSet/>
      <dgm:spPr/>
      <dgm:t>
        <a:bodyPr/>
        <a:lstStyle/>
        <a:p>
          <a:r>
            <a:rPr lang="en-US" altLang="en-US" b="1" dirty="0"/>
            <a:t>AI</a:t>
          </a:r>
          <a:r>
            <a:rPr lang="zh-TW" altLang="en-US" b="1" dirty="0"/>
            <a:t>綜覽</a:t>
          </a:r>
        </a:p>
      </dgm:t>
    </dgm:pt>
    <dgm:pt modelId="{6E294369-6B86-48CD-90FB-25D28FB69AB0}" type="parTrans" cxnId="{0BCD3B32-923C-4970-B9C2-2CAED6C971F7}">
      <dgm:prSet/>
      <dgm:spPr/>
      <dgm:t>
        <a:bodyPr/>
        <a:lstStyle/>
        <a:p>
          <a:endParaRPr lang="zh-TW" altLang="en-US"/>
        </a:p>
      </dgm:t>
    </dgm:pt>
    <dgm:pt modelId="{1EC43AE8-2D84-4EAB-991C-1C1228EA6F76}" type="sibTrans" cxnId="{0BCD3B32-923C-4970-B9C2-2CAED6C971F7}">
      <dgm:prSet/>
      <dgm:spPr/>
      <dgm:t>
        <a:bodyPr/>
        <a:lstStyle/>
        <a:p>
          <a:endParaRPr lang="zh-TW" altLang="en-US"/>
        </a:p>
      </dgm:t>
    </dgm:pt>
    <dgm:pt modelId="{3A00E84A-1438-4F2C-AF16-4086016E3844}">
      <dgm:prSet custT="1"/>
      <dgm:spPr/>
      <dgm:t>
        <a:bodyPr/>
        <a:lstStyle/>
        <a:p>
          <a:r>
            <a:rPr lang="zh-TW" altLang="en-US" sz="2400" b="1" dirty="0"/>
            <a:t>專家系統</a:t>
          </a:r>
        </a:p>
      </dgm:t>
    </dgm:pt>
    <dgm:pt modelId="{6AA408F9-5349-4F83-B5C2-BD95ADB10CDA}" type="parTrans" cxnId="{39A7431F-7A8C-47F0-9C6B-0F15F468628E}">
      <dgm:prSet/>
      <dgm:spPr/>
    </dgm:pt>
    <dgm:pt modelId="{FF1FC71B-AC6E-4809-A0C3-75085B7BBB2D}" type="sibTrans" cxnId="{39A7431F-7A8C-47F0-9C6B-0F15F468628E}">
      <dgm:prSet/>
      <dgm:spPr/>
    </dgm:pt>
    <dgm:pt modelId="{35BD7444-0CC8-4597-BFA5-8595F7922D68}" type="pres">
      <dgm:prSet presAssocID="{BDA03450-3A53-4C13-95D5-FD475F6BB43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FF5860E-9A5C-4629-83AA-49515A533715}" type="pres">
      <dgm:prSet presAssocID="{B5F5CF94-260A-4461-8A13-AB1DA7934F2B}" presName="linNode" presStyleCnt="0"/>
      <dgm:spPr/>
    </dgm:pt>
    <dgm:pt modelId="{A6712949-1561-498E-B41F-DC6AD72853B8}" type="pres">
      <dgm:prSet presAssocID="{B5F5CF94-260A-4461-8A13-AB1DA7934F2B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432ECA5-FC01-4289-834D-E0E05ADDB51D}" type="pres">
      <dgm:prSet presAssocID="{B5F5CF94-260A-4461-8A13-AB1DA7934F2B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2EC07F-A569-4C9F-BFDB-823C032957EF}" type="pres">
      <dgm:prSet presAssocID="{8BB85A7C-77CD-40F9-8C28-931A759ACD12}" presName="sp" presStyleCnt="0"/>
      <dgm:spPr/>
    </dgm:pt>
    <dgm:pt modelId="{8A6BF218-83D2-44E5-8239-901BBF1E87EB}" type="pres">
      <dgm:prSet presAssocID="{6F0743FB-CBF1-4D6E-ADA3-35CFC5108735}" presName="linNode" presStyleCnt="0"/>
      <dgm:spPr/>
    </dgm:pt>
    <dgm:pt modelId="{E5B1EF83-B494-43B7-BF2E-3DB8B2554AA1}" type="pres">
      <dgm:prSet presAssocID="{6F0743FB-CBF1-4D6E-ADA3-35CFC5108735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EED0C9-7FF9-489D-AB07-66CFAF43D522}" type="pres">
      <dgm:prSet presAssocID="{6F0743FB-CBF1-4D6E-ADA3-35CFC5108735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0006C9-1CBF-4225-B2C6-9E467EADBBCE}" type="pres">
      <dgm:prSet presAssocID="{80DCF5C5-949D-41D1-8CA1-F8B08F6EDD3C}" presName="sp" presStyleCnt="0"/>
      <dgm:spPr/>
    </dgm:pt>
    <dgm:pt modelId="{96100C78-D151-4233-B0E0-87F9246AD27D}" type="pres">
      <dgm:prSet presAssocID="{6C237DA8-3266-4E4D-9857-A9E7624E8A19}" presName="linNode" presStyleCnt="0"/>
      <dgm:spPr/>
    </dgm:pt>
    <dgm:pt modelId="{C5206515-48FF-4E9A-8422-328A7DF4FC84}" type="pres">
      <dgm:prSet presAssocID="{6C237DA8-3266-4E4D-9857-A9E7624E8A19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AE73BF-EC10-4C12-8861-39345FC3ED7D}" type="pres">
      <dgm:prSet presAssocID="{6C237DA8-3266-4E4D-9857-A9E7624E8A19}" presName="descendantText" presStyleLbl="alignAccFollowNode1" presStyleIdx="2" presStyleCnt="5" custLinFactNeighborX="493" custLinFactNeighborY="6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EFA3BF5-E9BA-4774-BBC9-4439ABBF90F3}" type="pres">
      <dgm:prSet presAssocID="{869AD0CF-9307-463D-8E10-69CA35CD407B}" presName="sp" presStyleCnt="0"/>
      <dgm:spPr/>
    </dgm:pt>
    <dgm:pt modelId="{F10D0BA0-24CB-4B43-AA8A-6FFB29A37C99}" type="pres">
      <dgm:prSet presAssocID="{17436AFB-62D7-4CA2-BA6D-D74E6FB8A46B}" presName="linNode" presStyleCnt="0"/>
      <dgm:spPr/>
    </dgm:pt>
    <dgm:pt modelId="{2AA0E71A-2488-4DBA-86A9-2C2500260F0B}" type="pres">
      <dgm:prSet presAssocID="{17436AFB-62D7-4CA2-BA6D-D74E6FB8A46B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0B7292-A055-4FA9-A987-7344C9D7665A}" type="pres">
      <dgm:prSet presAssocID="{17436AFB-62D7-4CA2-BA6D-D74E6FB8A46B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6D0A4D-035E-466C-95AA-00B485D0119B}" type="pres">
      <dgm:prSet presAssocID="{ED4633D2-0697-423B-AD4B-CDB276699C9D}" presName="sp" presStyleCnt="0"/>
      <dgm:spPr/>
    </dgm:pt>
    <dgm:pt modelId="{A932395A-1E94-417E-9A4D-3B8D09FFEB3B}" type="pres">
      <dgm:prSet presAssocID="{72DADB65-7DBD-4990-AF0D-29E25CD3C526}" presName="linNode" presStyleCnt="0"/>
      <dgm:spPr/>
    </dgm:pt>
    <dgm:pt modelId="{02860D92-886C-43FC-ADEE-18E18908E757}" type="pres">
      <dgm:prSet presAssocID="{72DADB65-7DBD-4990-AF0D-29E25CD3C526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8620C6-12BB-48AA-AB55-D05993F964CC}" type="pres">
      <dgm:prSet presAssocID="{72DADB65-7DBD-4990-AF0D-29E25CD3C526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6DEC56-8647-4234-B4C8-BBA28A727E93}" srcId="{BDA03450-3A53-4C13-95D5-FD475F6BB43D}" destId="{B5F5CF94-260A-4461-8A13-AB1DA7934F2B}" srcOrd="0" destOrd="0" parTransId="{BE768B57-FB01-4FD4-97DC-DF506A92C0FC}" sibTransId="{8BB85A7C-77CD-40F9-8C28-931A759ACD12}"/>
    <dgm:cxn modelId="{0BCD3B32-923C-4970-B9C2-2CAED6C971F7}" srcId="{B5F5CF94-260A-4461-8A13-AB1DA7934F2B}" destId="{738300FA-6DAB-4900-BE49-876A79C3668C}" srcOrd="0" destOrd="0" parTransId="{6E294369-6B86-48CD-90FB-25D28FB69AB0}" sibTransId="{1EC43AE8-2D84-4EAB-991C-1C1228EA6F76}"/>
    <dgm:cxn modelId="{5376199A-E764-4CD0-9499-18C076FE7B28}" srcId="{72DADB65-7DBD-4990-AF0D-29E25CD3C526}" destId="{9EC4DC96-D1CF-4ABD-9906-83199645CC68}" srcOrd="1" destOrd="0" parTransId="{469B0B80-9731-45A0-8CBF-5889B525427E}" sibTransId="{ED93D9F0-6D38-4CCC-9C80-3173C5EC77ED}"/>
    <dgm:cxn modelId="{2654D526-E1F1-4E51-917E-E3A535727499}" srcId="{6F0743FB-CBF1-4D6E-ADA3-35CFC5108735}" destId="{7701DC78-1D23-436F-B724-388EAC69363E}" srcOrd="0" destOrd="0" parTransId="{D37F9FEF-1FF5-4ED9-89E1-138368EDA3D6}" sibTransId="{A3953367-B6E5-4C37-88B3-83ED95F9A9A5}"/>
    <dgm:cxn modelId="{E0CE21AF-8B6A-4161-89D5-038A0CC878BB}" srcId="{6C237DA8-3266-4E4D-9857-A9E7624E8A19}" destId="{21503CEC-A4C4-4094-AEC2-0D556BDA1863}" srcOrd="0" destOrd="0" parTransId="{F2D45E1B-8093-45D9-8204-65D0F537DB8A}" sibTransId="{64B3E971-18D5-412F-8D1F-B95CBCEC7B78}"/>
    <dgm:cxn modelId="{027653A0-3F89-49ED-8532-1795A41AE42D}" type="presOf" srcId="{003B94EC-2368-4843-B3C7-9D60A41425C3}" destId="{28EED0C9-7FF9-489D-AB07-66CFAF43D522}" srcOrd="0" destOrd="1" presId="urn:microsoft.com/office/officeart/2005/8/layout/vList5"/>
    <dgm:cxn modelId="{D1249B92-7468-457C-A3EE-8843961AE9A9}" srcId="{BDA03450-3A53-4C13-95D5-FD475F6BB43D}" destId="{6C237DA8-3266-4E4D-9857-A9E7624E8A19}" srcOrd="2" destOrd="0" parTransId="{A8293759-8970-4820-B6B2-9B8C26AA4FAE}" sibTransId="{869AD0CF-9307-463D-8E10-69CA35CD407B}"/>
    <dgm:cxn modelId="{8DB0EB9F-9B4D-48D1-86D1-B6ECB0F80191}" type="presOf" srcId="{2E52C4E3-BCE2-486A-860B-7CB44B31DB52}" destId="{CF8620C6-12BB-48AA-AB55-D05993F964CC}" srcOrd="0" destOrd="0" presId="urn:microsoft.com/office/officeart/2005/8/layout/vList5"/>
    <dgm:cxn modelId="{7DE22550-7661-4F0B-A9CF-7B4969E3442D}" type="presOf" srcId="{3A00E84A-1438-4F2C-AF16-4086016E3844}" destId="{76AE73BF-EC10-4C12-8861-39345FC3ED7D}" srcOrd="0" destOrd="1" presId="urn:microsoft.com/office/officeart/2005/8/layout/vList5"/>
    <dgm:cxn modelId="{F726041F-1748-4CD8-B7BE-C320A20E2F1F}" srcId="{BDA03450-3A53-4C13-95D5-FD475F6BB43D}" destId="{6F0743FB-CBF1-4D6E-ADA3-35CFC5108735}" srcOrd="1" destOrd="0" parTransId="{BF75219B-D788-4DE4-80D5-5B2A3229979E}" sibTransId="{80DCF5C5-949D-41D1-8CA1-F8B08F6EDD3C}"/>
    <dgm:cxn modelId="{4BEA2D3C-326F-4CFD-BB9E-F1D33C7EBF75}" type="presOf" srcId="{9D5248F6-D3FF-4DB3-9157-8DD314C97670}" destId="{28EED0C9-7FF9-489D-AB07-66CFAF43D522}" srcOrd="0" destOrd="2" presId="urn:microsoft.com/office/officeart/2005/8/layout/vList5"/>
    <dgm:cxn modelId="{02C8B718-C3CD-42B0-A3A9-E3C9B6A21D68}" type="presOf" srcId="{738300FA-6DAB-4900-BE49-876A79C3668C}" destId="{9432ECA5-FC01-4289-834D-E0E05ADDB51D}" srcOrd="0" destOrd="0" presId="urn:microsoft.com/office/officeart/2005/8/layout/vList5"/>
    <dgm:cxn modelId="{A0A14000-52AE-4269-A7A8-78E34EF247CE}" type="presOf" srcId="{21503CEC-A4C4-4094-AEC2-0D556BDA1863}" destId="{76AE73BF-EC10-4C12-8861-39345FC3ED7D}" srcOrd="0" destOrd="0" presId="urn:microsoft.com/office/officeart/2005/8/layout/vList5"/>
    <dgm:cxn modelId="{4F0C0F9A-7E99-433E-954B-EC047180C8FF}" srcId="{17436AFB-62D7-4CA2-BA6D-D74E6FB8A46B}" destId="{E4971960-C617-4EF7-809C-00636452DC2D}" srcOrd="1" destOrd="0" parTransId="{7E5B46FE-903C-457D-8B35-E5B5E1996018}" sibTransId="{64691160-9EE9-431A-A461-D7AF633E381B}"/>
    <dgm:cxn modelId="{42F63588-0786-426F-9DAA-F5FBFC37EF62}" type="presOf" srcId="{17436AFB-62D7-4CA2-BA6D-D74E6FB8A46B}" destId="{2AA0E71A-2488-4DBA-86A9-2C2500260F0B}" srcOrd="0" destOrd="0" presId="urn:microsoft.com/office/officeart/2005/8/layout/vList5"/>
    <dgm:cxn modelId="{9AA79322-C778-436A-A643-9C47B7AC8073}" type="presOf" srcId="{72DADB65-7DBD-4990-AF0D-29E25CD3C526}" destId="{02860D92-886C-43FC-ADEE-18E18908E757}" srcOrd="0" destOrd="0" presId="urn:microsoft.com/office/officeart/2005/8/layout/vList5"/>
    <dgm:cxn modelId="{E0BDCBB0-A659-41F1-AC5D-9E241A4801CF}" srcId="{72DADB65-7DBD-4990-AF0D-29E25CD3C526}" destId="{2E52C4E3-BCE2-486A-860B-7CB44B31DB52}" srcOrd="0" destOrd="0" parTransId="{7F8D8691-719C-4348-A74B-4C8A57223265}" sibTransId="{405E9324-C735-4E14-827E-D71169952916}"/>
    <dgm:cxn modelId="{6D61AAEC-E4A6-4C1F-BE18-AF4EDF59EFDD}" type="presOf" srcId="{29BE10B5-FE2D-4A99-BA44-793E8A720910}" destId="{540B7292-A055-4FA9-A987-7344C9D7665A}" srcOrd="0" destOrd="0" presId="urn:microsoft.com/office/officeart/2005/8/layout/vList5"/>
    <dgm:cxn modelId="{7C155CB4-5BE2-4398-848D-6144390262C9}" type="presOf" srcId="{7701DC78-1D23-436F-B724-388EAC69363E}" destId="{28EED0C9-7FF9-489D-AB07-66CFAF43D522}" srcOrd="0" destOrd="0" presId="urn:microsoft.com/office/officeart/2005/8/layout/vList5"/>
    <dgm:cxn modelId="{0C56E517-F6C5-42CD-970B-C1623C714CF2}" type="presOf" srcId="{6C237DA8-3266-4E4D-9857-A9E7624E8A19}" destId="{C5206515-48FF-4E9A-8422-328A7DF4FC84}" srcOrd="0" destOrd="0" presId="urn:microsoft.com/office/officeart/2005/8/layout/vList5"/>
    <dgm:cxn modelId="{9427E5A3-035F-4156-87FA-9559230B33DF}" srcId="{BDA03450-3A53-4C13-95D5-FD475F6BB43D}" destId="{17436AFB-62D7-4CA2-BA6D-D74E6FB8A46B}" srcOrd="3" destOrd="0" parTransId="{3BE47A09-1D6C-4B56-80DD-799A661CCD72}" sibTransId="{ED4633D2-0697-423B-AD4B-CDB276699C9D}"/>
    <dgm:cxn modelId="{2DF1920D-DEC3-401E-B616-DBEDB7BFEB0B}" type="presOf" srcId="{9EC4DC96-D1CF-4ABD-9906-83199645CC68}" destId="{CF8620C6-12BB-48AA-AB55-D05993F964CC}" srcOrd="0" destOrd="1" presId="urn:microsoft.com/office/officeart/2005/8/layout/vList5"/>
    <dgm:cxn modelId="{57845F1C-5ED7-4908-9E31-3BF9343B0623}" srcId="{BDA03450-3A53-4C13-95D5-FD475F6BB43D}" destId="{72DADB65-7DBD-4990-AF0D-29E25CD3C526}" srcOrd="4" destOrd="0" parTransId="{9206DDF3-D63F-4EF8-A483-32E7F83FD2F6}" sibTransId="{65B979AC-4E44-4A7B-A39E-60B93B3E2DC1}"/>
    <dgm:cxn modelId="{4DF719DD-3D44-4144-B418-A7400400507A}" type="presOf" srcId="{BDA03450-3A53-4C13-95D5-FD475F6BB43D}" destId="{35BD7444-0CC8-4597-BFA5-8595F7922D68}" srcOrd="0" destOrd="0" presId="urn:microsoft.com/office/officeart/2005/8/layout/vList5"/>
    <dgm:cxn modelId="{39A7431F-7A8C-47F0-9C6B-0F15F468628E}" srcId="{6C237DA8-3266-4E4D-9857-A9E7624E8A19}" destId="{3A00E84A-1438-4F2C-AF16-4086016E3844}" srcOrd="1" destOrd="0" parTransId="{6AA408F9-5349-4F83-B5C2-BD95ADB10CDA}" sibTransId="{FF1FC71B-AC6E-4809-A0C3-75085B7BBB2D}"/>
    <dgm:cxn modelId="{999AAD1B-940C-4C43-8BE1-8A7F562A332F}" srcId="{6F0743FB-CBF1-4D6E-ADA3-35CFC5108735}" destId="{9D5248F6-D3FF-4DB3-9157-8DD314C97670}" srcOrd="2" destOrd="0" parTransId="{005E54A1-998C-41E3-A8D2-7630A0B43BC6}" sibTransId="{CE1419A6-6271-4B15-8D15-D097EBB98488}"/>
    <dgm:cxn modelId="{5C7D5962-6330-4DF7-9AEB-DA27FD99CE6E}" type="presOf" srcId="{B5F5CF94-260A-4461-8A13-AB1DA7934F2B}" destId="{A6712949-1561-498E-B41F-DC6AD72853B8}" srcOrd="0" destOrd="0" presId="urn:microsoft.com/office/officeart/2005/8/layout/vList5"/>
    <dgm:cxn modelId="{1348222E-03BC-4F1D-B9DC-C77AE7C6FD5A}" srcId="{6F0743FB-CBF1-4D6E-ADA3-35CFC5108735}" destId="{003B94EC-2368-4843-B3C7-9D60A41425C3}" srcOrd="1" destOrd="0" parTransId="{6BE2DC7A-BBD3-4695-A779-6EDC01063507}" sibTransId="{4FB59A7E-6F5A-4C91-B1D7-B93882A2A851}"/>
    <dgm:cxn modelId="{51D23CB0-D817-4055-826F-3C65917A2B48}" type="presOf" srcId="{E4971960-C617-4EF7-809C-00636452DC2D}" destId="{540B7292-A055-4FA9-A987-7344C9D7665A}" srcOrd="0" destOrd="1" presId="urn:microsoft.com/office/officeart/2005/8/layout/vList5"/>
    <dgm:cxn modelId="{45C09F96-B455-496B-9D19-30D12A619277}" type="presOf" srcId="{6F0743FB-CBF1-4D6E-ADA3-35CFC5108735}" destId="{E5B1EF83-B494-43B7-BF2E-3DB8B2554AA1}" srcOrd="0" destOrd="0" presId="urn:microsoft.com/office/officeart/2005/8/layout/vList5"/>
    <dgm:cxn modelId="{8A561ACA-1E83-4B5E-A1E9-04435C34DAD7}" srcId="{17436AFB-62D7-4CA2-BA6D-D74E6FB8A46B}" destId="{29BE10B5-FE2D-4A99-BA44-793E8A720910}" srcOrd="0" destOrd="0" parTransId="{EE05C58F-3B10-4120-A14E-F7507F157A05}" sibTransId="{736B28A7-6954-4054-93AD-A94A9E899944}"/>
    <dgm:cxn modelId="{D00D0B34-9BC6-4DFF-AD5A-29BC24CB90E8}" type="presParOf" srcId="{35BD7444-0CC8-4597-BFA5-8595F7922D68}" destId="{6FF5860E-9A5C-4629-83AA-49515A533715}" srcOrd="0" destOrd="0" presId="urn:microsoft.com/office/officeart/2005/8/layout/vList5"/>
    <dgm:cxn modelId="{6B7D1D2B-E44D-488B-80FB-F754B91D3FC1}" type="presParOf" srcId="{6FF5860E-9A5C-4629-83AA-49515A533715}" destId="{A6712949-1561-498E-B41F-DC6AD72853B8}" srcOrd="0" destOrd="0" presId="urn:microsoft.com/office/officeart/2005/8/layout/vList5"/>
    <dgm:cxn modelId="{17347120-1E55-4306-A2C7-BC4CBEE7BB92}" type="presParOf" srcId="{6FF5860E-9A5C-4629-83AA-49515A533715}" destId="{9432ECA5-FC01-4289-834D-E0E05ADDB51D}" srcOrd="1" destOrd="0" presId="urn:microsoft.com/office/officeart/2005/8/layout/vList5"/>
    <dgm:cxn modelId="{B0228271-7802-41E7-AD75-63579A316995}" type="presParOf" srcId="{35BD7444-0CC8-4597-BFA5-8595F7922D68}" destId="{032EC07F-A569-4C9F-BFDB-823C032957EF}" srcOrd="1" destOrd="0" presId="urn:microsoft.com/office/officeart/2005/8/layout/vList5"/>
    <dgm:cxn modelId="{8A45C887-A69D-4CA7-BAE7-1E951D541E8E}" type="presParOf" srcId="{35BD7444-0CC8-4597-BFA5-8595F7922D68}" destId="{8A6BF218-83D2-44E5-8239-901BBF1E87EB}" srcOrd="2" destOrd="0" presId="urn:microsoft.com/office/officeart/2005/8/layout/vList5"/>
    <dgm:cxn modelId="{AFB2F37B-CA8B-4364-A418-BEA5D2FBDECD}" type="presParOf" srcId="{8A6BF218-83D2-44E5-8239-901BBF1E87EB}" destId="{E5B1EF83-B494-43B7-BF2E-3DB8B2554AA1}" srcOrd="0" destOrd="0" presId="urn:microsoft.com/office/officeart/2005/8/layout/vList5"/>
    <dgm:cxn modelId="{4E910079-CDED-423D-9A7E-4326BEE241F3}" type="presParOf" srcId="{8A6BF218-83D2-44E5-8239-901BBF1E87EB}" destId="{28EED0C9-7FF9-489D-AB07-66CFAF43D522}" srcOrd="1" destOrd="0" presId="urn:microsoft.com/office/officeart/2005/8/layout/vList5"/>
    <dgm:cxn modelId="{148F4B95-CEC8-473A-8672-6F76549F9784}" type="presParOf" srcId="{35BD7444-0CC8-4597-BFA5-8595F7922D68}" destId="{930006C9-1CBF-4225-B2C6-9E467EADBBCE}" srcOrd="3" destOrd="0" presId="urn:microsoft.com/office/officeart/2005/8/layout/vList5"/>
    <dgm:cxn modelId="{9CC29714-7A80-4028-8FFB-19CB54571E1C}" type="presParOf" srcId="{35BD7444-0CC8-4597-BFA5-8595F7922D68}" destId="{96100C78-D151-4233-B0E0-87F9246AD27D}" srcOrd="4" destOrd="0" presId="urn:microsoft.com/office/officeart/2005/8/layout/vList5"/>
    <dgm:cxn modelId="{90E3CED5-225E-413A-8D73-CF8D37547A00}" type="presParOf" srcId="{96100C78-D151-4233-B0E0-87F9246AD27D}" destId="{C5206515-48FF-4E9A-8422-328A7DF4FC84}" srcOrd="0" destOrd="0" presId="urn:microsoft.com/office/officeart/2005/8/layout/vList5"/>
    <dgm:cxn modelId="{A68FDD22-1628-429A-8FE6-3D5D3BEC9640}" type="presParOf" srcId="{96100C78-D151-4233-B0E0-87F9246AD27D}" destId="{76AE73BF-EC10-4C12-8861-39345FC3ED7D}" srcOrd="1" destOrd="0" presId="urn:microsoft.com/office/officeart/2005/8/layout/vList5"/>
    <dgm:cxn modelId="{5CF5A45C-530C-44CB-B7EE-51E2836D4FC3}" type="presParOf" srcId="{35BD7444-0CC8-4597-BFA5-8595F7922D68}" destId="{FEFA3BF5-E9BA-4774-BBC9-4439ABBF90F3}" srcOrd="5" destOrd="0" presId="urn:microsoft.com/office/officeart/2005/8/layout/vList5"/>
    <dgm:cxn modelId="{D4A2387F-24D6-4E8B-908D-A0DF62B44472}" type="presParOf" srcId="{35BD7444-0CC8-4597-BFA5-8595F7922D68}" destId="{F10D0BA0-24CB-4B43-AA8A-6FFB29A37C99}" srcOrd="6" destOrd="0" presId="urn:microsoft.com/office/officeart/2005/8/layout/vList5"/>
    <dgm:cxn modelId="{D8EC85F8-3563-40D4-824C-607C47497C06}" type="presParOf" srcId="{F10D0BA0-24CB-4B43-AA8A-6FFB29A37C99}" destId="{2AA0E71A-2488-4DBA-86A9-2C2500260F0B}" srcOrd="0" destOrd="0" presId="urn:microsoft.com/office/officeart/2005/8/layout/vList5"/>
    <dgm:cxn modelId="{6E20D1BE-A0D4-4063-94B4-8CEEFBFABF1F}" type="presParOf" srcId="{F10D0BA0-24CB-4B43-AA8A-6FFB29A37C99}" destId="{540B7292-A055-4FA9-A987-7344C9D7665A}" srcOrd="1" destOrd="0" presId="urn:microsoft.com/office/officeart/2005/8/layout/vList5"/>
    <dgm:cxn modelId="{97C9BEED-A467-4377-96B5-96496226682C}" type="presParOf" srcId="{35BD7444-0CC8-4597-BFA5-8595F7922D68}" destId="{436D0A4D-035E-466C-95AA-00B485D0119B}" srcOrd="7" destOrd="0" presId="urn:microsoft.com/office/officeart/2005/8/layout/vList5"/>
    <dgm:cxn modelId="{5A9233DB-B2E8-43DD-A46B-11C78EAE0E0F}" type="presParOf" srcId="{35BD7444-0CC8-4597-BFA5-8595F7922D68}" destId="{A932395A-1E94-417E-9A4D-3B8D09FFEB3B}" srcOrd="8" destOrd="0" presId="urn:microsoft.com/office/officeart/2005/8/layout/vList5"/>
    <dgm:cxn modelId="{08760365-573D-4C6F-919C-4B738B8203A9}" type="presParOf" srcId="{A932395A-1E94-417E-9A4D-3B8D09FFEB3B}" destId="{02860D92-886C-43FC-ADEE-18E18908E757}" srcOrd="0" destOrd="0" presId="urn:microsoft.com/office/officeart/2005/8/layout/vList5"/>
    <dgm:cxn modelId="{A1820A0B-09C9-4902-A8ED-3B1817E51C50}" type="presParOf" srcId="{A932395A-1E94-417E-9A4D-3B8D09FFEB3B}" destId="{CF8620C6-12BB-48AA-AB55-D05993F964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294151-BCD3-4AD5-BDBE-53689E22513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A02F6CA8-0CC7-4063-987E-9F355ABF4AE9}">
      <dgm:prSet phldrT="[文字]"/>
      <dgm:spPr/>
      <dgm:t>
        <a:bodyPr/>
        <a:lstStyle/>
        <a:p>
          <a:r>
            <a:rPr lang="zh-TW" altLang="en-US" dirty="0"/>
            <a:t>了解</a:t>
          </a:r>
          <a:r>
            <a:rPr lang="en-US" altLang="zh-TW" dirty="0"/>
            <a:t>AI</a:t>
          </a:r>
          <a:r>
            <a:rPr lang="zh-TW" altLang="en-US" dirty="0"/>
            <a:t>的</a:t>
          </a:r>
          <a:r>
            <a:rPr lang="en-US" altLang="zh-TW" dirty="0"/>
            <a:t/>
          </a:r>
          <a:br>
            <a:rPr lang="en-US" altLang="zh-TW" dirty="0"/>
          </a:br>
          <a:r>
            <a:rPr lang="en-US" altLang="zh-TW" dirty="0">
              <a:solidFill>
                <a:srgbClr val="FFFF00"/>
              </a:solidFill>
            </a:rPr>
            <a:t>3</a:t>
          </a:r>
          <a:r>
            <a:rPr lang="zh-TW" altLang="en-US" dirty="0"/>
            <a:t>表</a:t>
          </a:r>
          <a:r>
            <a:rPr lang="en-US" altLang="zh-TW" dirty="0">
              <a:solidFill>
                <a:srgbClr val="FFFF00"/>
              </a:solidFill>
            </a:rPr>
            <a:t>4</a:t>
          </a:r>
          <a:r>
            <a:rPr lang="zh-TW" altLang="en-US" dirty="0"/>
            <a:t>圖</a:t>
          </a:r>
        </a:p>
      </dgm:t>
    </dgm:pt>
    <dgm:pt modelId="{AB0A5104-34B6-48EA-B88E-908988792018}" type="parTrans" cxnId="{B95BEBBC-6519-444A-9647-CE16C7B613CA}">
      <dgm:prSet/>
      <dgm:spPr/>
      <dgm:t>
        <a:bodyPr/>
        <a:lstStyle/>
        <a:p>
          <a:endParaRPr lang="zh-TW" altLang="en-US"/>
        </a:p>
      </dgm:t>
    </dgm:pt>
    <dgm:pt modelId="{2E7EC9CE-124F-40B3-9F2E-2BA72C0DAE7D}" type="sibTrans" cxnId="{B95BEBBC-6519-444A-9647-CE16C7B613CA}">
      <dgm:prSet/>
      <dgm:spPr/>
      <dgm:t>
        <a:bodyPr/>
        <a:lstStyle/>
        <a:p>
          <a:endParaRPr lang="zh-TW" altLang="en-US"/>
        </a:p>
      </dgm:t>
    </dgm:pt>
    <dgm:pt modelId="{2D120A93-EF2B-4E3E-8692-82A9440F06C0}">
      <dgm:prSet phldrT="[文字]"/>
      <dgm:spPr/>
      <dgm:t>
        <a:bodyPr/>
        <a:lstStyle/>
        <a:p>
          <a:r>
            <a:rPr lang="en-US" altLang="zh-TW" dirty="0">
              <a:solidFill>
                <a:srgbClr val="FFFF00"/>
              </a:solidFill>
            </a:rPr>
            <a:t>AIL</a:t>
          </a:r>
          <a:r>
            <a:rPr lang="zh-TW" altLang="en-US" dirty="0">
              <a:solidFill>
                <a:srgbClr val="FFFF00"/>
              </a:solidFill>
            </a:rPr>
            <a:t>教材</a:t>
          </a:r>
          <a:r>
            <a:rPr lang="zh-TW" altLang="en-US" dirty="0"/>
            <a:t>研讀與</a:t>
          </a:r>
          <a:r>
            <a:rPr lang="zh-TW" altLang="en-US" dirty="0">
              <a:solidFill>
                <a:srgbClr val="FFFF00"/>
              </a:solidFill>
            </a:rPr>
            <a:t>測驗題</a:t>
          </a:r>
          <a:r>
            <a:rPr lang="zh-TW" altLang="en-US" dirty="0"/>
            <a:t>練習</a:t>
          </a:r>
        </a:p>
      </dgm:t>
    </dgm:pt>
    <dgm:pt modelId="{07E15C10-C5F7-4350-9EB1-8F9747A99FA4}" type="parTrans" cxnId="{D734F72D-856B-4215-9B96-AC3406B44A5D}">
      <dgm:prSet/>
      <dgm:spPr/>
      <dgm:t>
        <a:bodyPr/>
        <a:lstStyle/>
        <a:p>
          <a:endParaRPr lang="zh-TW" altLang="en-US"/>
        </a:p>
      </dgm:t>
    </dgm:pt>
    <dgm:pt modelId="{994AF066-AAF1-4858-960B-F5728A595403}" type="sibTrans" cxnId="{D734F72D-856B-4215-9B96-AC3406B44A5D}">
      <dgm:prSet/>
      <dgm:spPr/>
      <dgm:t>
        <a:bodyPr/>
        <a:lstStyle/>
        <a:p>
          <a:endParaRPr lang="zh-TW" altLang="en-US"/>
        </a:p>
      </dgm:t>
    </dgm:pt>
    <dgm:pt modelId="{BFFB4024-6D5B-4BAA-B38A-8D85F80C26B1}">
      <dgm:prSet phldrT="[文字]"/>
      <dgm:spPr/>
      <dgm:t>
        <a:bodyPr/>
        <a:lstStyle/>
        <a:p>
          <a:r>
            <a:rPr lang="zh-TW" altLang="en-US" dirty="0">
              <a:solidFill>
                <a:srgbClr val="FFFF00"/>
              </a:solidFill>
            </a:rPr>
            <a:t>模擬題</a:t>
          </a:r>
          <a:r>
            <a:rPr lang="zh-TW" altLang="en-US" dirty="0"/>
            <a:t>練習</a:t>
          </a:r>
        </a:p>
      </dgm:t>
    </dgm:pt>
    <dgm:pt modelId="{5401BD34-4261-446D-A7FB-F6871ECC4543}" type="parTrans" cxnId="{5DD2CDE9-6386-47C3-B01A-BF0E5A6A0B9D}">
      <dgm:prSet/>
      <dgm:spPr/>
      <dgm:t>
        <a:bodyPr/>
        <a:lstStyle/>
        <a:p>
          <a:endParaRPr lang="zh-TW" altLang="en-US"/>
        </a:p>
      </dgm:t>
    </dgm:pt>
    <dgm:pt modelId="{68161363-1446-499E-A586-9E737C67A2F1}" type="sibTrans" cxnId="{5DD2CDE9-6386-47C3-B01A-BF0E5A6A0B9D}">
      <dgm:prSet/>
      <dgm:spPr/>
      <dgm:t>
        <a:bodyPr/>
        <a:lstStyle/>
        <a:p>
          <a:endParaRPr lang="zh-TW" altLang="en-US"/>
        </a:p>
      </dgm:t>
    </dgm:pt>
    <dgm:pt modelId="{485B5B7F-5376-47B6-9ADF-7851B76D036E}" type="pres">
      <dgm:prSet presAssocID="{33294151-BCD3-4AD5-BDBE-53689E225137}" presName="CompostProcess" presStyleCnt="0">
        <dgm:presLayoutVars>
          <dgm:dir/>
          <dgm:resizeHandles val="exact"/>
        </dgm:presLayoutVars>
      </dgm:prSet>
      <dgm:spPr/>
    </dgm:pt>
    <dgm:pt modelId="{5B6B9354-4D13-4DE9-8630-1FFBC86929B4}" type="pres">
      <dgm:prSet presAssocID="{33294151-BCD3-4AD5-BDBE-53689E225137}" presName="arrow" presStyleLbl="bgShp" presStyleIdx="0" presStyleCnt="1"/>
      <dgm:spPr/>
    </dgm:pt>
    <dgm:pt modelId="{A15C550D-1372-41C3-9C0D-AA68FE14C7C2}" type="pres">
      <dgm:prSet presAssocID="{33294151-BCD3-4AD5-BDBE-53689E225137}" presName="linearProcess" presStyleCnt="0"/>
      <dgm:spPr/>
    </dgm:pt>
    <dgm:pt modelId="{A63D9CC1-C637-438A-BED9-FABF98137F41}" type="pres">
      <dgm:prSet presAssocID="{A02F6CA8-0CC7-4063-987E-9F355ABF4AE9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8C92D5F-1864-44D4-84D8-6A5C76CBE731}" type="pres">
      <dgm:prSet presAssocID="{2E7EC9CE-124F-40B3-9F2E-2BA72C0DAE7D}" presName="sibTrans" presStyleCnt="0"/>
      <dgm:spPr/>
    </dgm:pt>
    <dgm:pt modelId="{5CE2EBE4-1ABB-4A8A-9398-3C4336DF56A1}" type="pres">
      <dgm:prSet presAssocID="{BFFB4024-6D5B-4BAA-B38A-8D85F80C26B1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D7FD63-A536-4A8F-A4CA-544EFBA5040E}" type="pres">
      <dgm:prSet presAssocID="{68161363-1446-499E-A586-9E737C67A2F1}" presName="sibTrans" presStyleCnt="0"/>
      <dgm:spPr/>
    </dgm:pt>
    <dgm:pt modelId="{25963AD5-E9D0-4EE7-826B-528DAFD56F34}" type="pres">
      <dgm:prSet presAssocID="{2D120A93-EF2B-4E3E-8692-82A9440F06C0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95BEBBC-6519-444A-9647-CE16C7B613CA}" srcId="{33294151-BCD3-4AD5-BDBE-53689E225137}" destId="{A02F6CA8-0CC7-4063-987E-9F355ABF4AE9}" srcOrd="0" destOrd="0" parTransId="{AB0A5104-34B6-48EA-B88E-908988792018}" sibTransId="{2E7EC9CE-124F-40B3-9F2E-2BA72C0DAE7D}"/>
    <dgm:cxn modelId="{D734F72D-856B-4215-9B96-AC3406B44A5D}" srcId="{33294151-BCD3-4AD5-BDBE-53689E225137}" destId="{2D120A93-EF2B-4E3E-8692-82A9440F06C0}" srcOrd="2" destOrd="0" parTransId="{07E15C10-C5F7-4350-9EB1-8F9747A99FA4}" sibTransId="{994AF066-AAF1-4858-960B-F5728A595403}"/>
    <dgm:cxn modelId="{5C81B1EE-736C-4A48-88E4-69355BF0FD00}" type="presOf" srcId="{A02F6CA8-0CC7-4063-987E-9F355ABF4AE9}" destId="{A63D9CC1-C637-438A-BED9-FABF98137F41}" srcOrd="0" destOrd="0" presId="urn:microsoft.com/office/officeart/2005/8/layout/hProcess9"/>
    <dgm:cxn modelId="{F79606A9-D5D6-4E61-92D7-493DF826C673}" type="presOf" srcId="{2D120A93-EF2B-4E3E-8692-82A9440F06C0}" destId="{25963AD5-E9D0-4EE7-826B-528DAFD56F34}" srcOrd="0" destOrd="0" presId="urn:microsoft.com/office/officeart/2005/8/layout/hProcess9"/>
    <dgm:cxn modelId="{2D8CFEDB-525A-4195-A747-CED09B8E253A}" type="presOf" srcId="{BFFB4024-6D5B-4BAA-B38A-8D85F80C26B1}" destId="{5CE2EBE4-1ABB-4A8A-9398-3C4336DF56A1}" srcOrd="0" destOrd="0" presId="urn:microsoft.com/office/officeart/2005/8/layout/hProcess9"/>
    <dgm:cxn modelId="{257021F0-DB8C-4D2C-A5DE-A554DE7267B7}" type="presOf" srcId="{33294151-BCD3-4AD5-BDBE-53689E225137}" destId="{485B5B7F-5376-47B6-9ADF-7851B76D036E}" srcOrd="0" destOrd="0" presId="urn:microsoft.com/office/officeart/2005/8/layout/hProcess9"/>
    <dgm:cxn modelId="{5DD2CDE9-6386-47C3-B01A-BF0E5A6A0B9D}" srcId="{33294151-BCD3-4AD5-BDBE-53689E225137}" destId="{BFFB4024-6D5B-4BAA-B38A-8D85F80C26B1}" srcOrd="1" destOrd="0" parTransId="{5401BD34-4261-446D-A7FB-F6871ECC4543}" sibTransId="{68161363-1446-499E-A586-9E737C67A2F1}"/>
    <dgm:cxn modelId="{16FAEC72-4936-4884-A881-BC5C212FE20E}" type="presParOf" srcId="{485B5B7F-5376-47B6-9ADF-7851B76D036E}" destId="{5B6B9354-4D13-4DE9-8630-1FFBC86929B4}" srcOrd="0" destOrd="0" presId="urn:microsoft.com/office/officeart/2005/8/layout/hProcess9"/>
    <dgm:cxn modelId="{44E8BA37-B10B-4F5A-B240-DB52729D67B1}" type="presParOf" srcId="{485B5B7F-5376-47B6-9ADF-7851B76D036E}" destId="{A15C550D-1372-41C3-9C0D-AA68FE14C7C2}" srcOrd="1" destOrd="0" presId="urn:microsoft.com/office/officeart/2005/8/layout/hProcess9"/>
    <dgm:cxn modelId="{E6C67827-D375-4C8C-AABF-7C540BB0749A}" type="presParOf" srcId="{A15C550D-1372-41C3-9C0D-AA68FE14C7C2}" destId="{A63D9CC1-C637-438A-BED9-FABF98137F41}" srcOrd="0" destOrd="0" presId="urn:microsoft.com/office/officeart/2005/8/layout/hProcess9"/>
    <dgm:cxn modelId="{C46D7E1F-DD55-4B2A-ACA2-939F63D30E44}" type="presParOf" srcId="{A15C550D-1372-41C3-9C0D-AA68FE14C7C2}" destId="{C8C92D5F-1864-44D4-84D8-6A5C76CBE731}" srcOrd="1" destOrd="0" presId="urn:microsoft.com/office/officeart/2005/8/layout/hProcess9"/>
    <dgm:cxn modelId="{613115A0-049D-45A5-9C7C-2556E300BAD6}" type="presParOf" srcId="{A15C550D-1372-41C3-9C0D-AA68FE14C7C2}" destId="{5CE2EBE4-1ABB-4A8A-9398-3C4336DF56A1}" srcOrd="2" destOrd="0" presId="urn:microsoft.com/office/officeart/2005/8/layout/hProcess9"/>
    <dgm:cxn modelId="{53C8413E-133A-4DF8-B50B-88980874EEB3}" type="presParOf" srcId="{A15C550D-1372-41C3-9C0D-AA68FE14C7C2}" destId="{27D7FD63-A536-4A8F-A4CA-544EFBA5040E}" srcOrd="3" destOrd="0" presId="urn:microsoft.com/office/officeart/2005/8/layout/hProcess9"/>
    <dgm:cxn modelId="{0912964E-060A-47AB-8AB3-A3CA667FA32A}" type="presParOf" srcId="{A15C550D-1372-41C3-9C0D-AA68FE14C7C2}" destId="{25963AD5-E9D0-4EE7-826B-528DAFD56F3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00C7AE-5C19-4FE9-BF0B-7A17640EC9F0}" type="doc">
      <dgm:prSet loTypeId="urn:microsoft.com/office/officeart/2005/8/layout/pyramid1" loCatId="pyramid" qsTypeId="urn:microsoft.com/office/officeart/2005/8/quickstyle/simple3" qsCatId="simple" csTypeId="urn:microsoft.com/office/officeart/2005/8/colors/accent1_2" csCatId="accent1" phldr="1"/>
      <dgm:spPr/>
    </dgm:pt>
    <dgm:pt modelId="{1DCA50B1-D5DC-491E-9B13-733C0D0C3908}">
      <dgm:prSet phldrT="[文字]" custT="1"/>
      <dgm:spPr/>
      <dgm:t>
        <a:bodyPr/>
        <a:lstStyle/>
        <a:p>
          <a:r>
            <a:rPr lang="zh-TW" altLang="en-US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rPr>
            <a:t>應用面領域</a:t>
          </a:r>
        </a:p>
      </dgm:t>
    </dgm:pt>
    <dgm:pt modelId="{9BF4CA31-57B2-4BDC-87E3-0CBA2ECC0CC3}" type="parTrans" cxnId="{69B729C3-734F-4A2A-BD7D-8932A799B39D}">
      <dgm:prSet/>
      <dgm:spPr/>
      <dgm:t>
        <a:bodyPr/>
        <a:lstStyle/>
        <a:p>
          <a:endParaRPr lang="zh-TW" altLang="en-US" b="1"/>
        </a:p>
      </dgm:t>
    </dgm:pt>
    <dgm:pt modelId="{A2A90B20-B2E1-4331-AC3A-B9FEB151A867}" type="sibTrans" cxnId="{69B729C3-734F-4A2A-BD7D-8932A799B39D}">
      <dgm:prSet/>
      <dgm:spPr/>
      <dgm:t>
        <a:bodyPr/>
        <a:lstStyle/>
        <a:p>
          <a:endParaRPr lang="zh-TW" altLang="en-US" b="1"/>
        </a:p>
      </dgm:t>
    </dgm:pt>
    <dgm:pt modelId="{7B46B005-C9BD-49B7-9017-8AA4EEAC93F2}">
      <dgm:prSet phldrT="[文字]" custT="1"/>
      <dgm:spPr/>
      <dgm:t>
        <a:bodyPr/>
        <a:lstStyle/>
        <a:p>
          <a:r>
            <a:rPr lang="zh-CN" altLang="en-US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rPr>
            <a:t>核心技術面</a:t>
          </a:r>
          <a:r>
            <a:rPr lang="zh-TW" altLang="en-US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rPr>
            <a:t>領域</a:t>
          </a:r>
        </a:p>
      </dgm:t>
    </dgm:pt>
    <dgm:pt modelId="{871EB058-E1E9-48DB-AFEC-822E3B10EAC3}" type="parTrans" cxnId="{FDF2C56E-C90C-438E-B9D5-CB66AC9CB1D4}">
      <dgm:prSet/>
      <dgm:spPr/>
      <dgm:t>
        <a:bodyPr/>
        <a:lstStyle/>
        <a:p>
          <a:endParaRPr lang="zh-TW" altLang="en-US" b="1"/>
        </a:p>
      </dgm:t>
    </dgm:pt>
    <dgm:pt modelId="{E47FD849-2289-4248-9AE3-A25BE891307A}" type="sibTrans" cxnId="{FDF2C56E-C90C-438E-B9D5-CB66AC9CB1D4}">
      <dgm:prSet/>
      <dgm:spPr/>
      <dgm:t>
        <a:bodyPr/>
        <a:lstStyle/>
        <a:p>
          <a:endParaRPr lang="zh-TW" altLang="en-US" b="1"/>
        </a:p>
      </dgm:t>
    </dgm:pt>
    <dgm:pt modelId="{C846B367-3F77-4F33-BD45-5883B7440B04}">
      <dgm:prSet phldrT="[文字]"/>
      <dgm:spPr/>
      <dgm:t>
        <a:bodyPr/>
        <a:lstStyle/>
        <a:p>
          <a:r>
            <a:rPr lang="zh-CN" altLang="en-US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rPr>
            <a:t>運算資源基礎面</a:t>
          </a:r>
          <a:endParaRPr lang="zh-TW" altLang="en-US" b="1" dirty="0">
            <a:latin typeface="Arial Unicode MS" panose="020B0604020202020204" pitchFamily="34" charset="-120"/>
            <a:ea typeface="Arial Unicode MS" panose="020B0604020202020204" pitchFamily="34" charset="-120"/>
            <a:cs typeface="Arial Unicode MS" panose="020B0604020202020204" pitchFamily="34" charset="-120"/>
          </a:endParaRPr>
        </a:p>
      </dgm:t>
    </dgm:pt>
    <dgm:pt modelId="{25CD40CD-3BBB-4502-8B71-A32A8753A5A4}" type="parTrans" cxnId="{A87F73CA-0652-4C13-AC75-83F49730292E}">
      <dgm:prSet/>
      <dgm:spPr/>
      <dgm:t>
        <a:bodyPr/>
        <a:lstStyle/>
        <a:p>
          <a:endParaRPr lang="zh-TW" altLang="en-US" b="1"/>
        </a:p>
      </dgm:t>
    </dgm:pt>
    <dgm:pt modelId="{2AA63DDF-9EB9-4183-9955-EDC4C4C554D5}" type="sibTrans" cxnId="{A87F73CA-0652-4C13-AC75-83F49730292E}">
      <dgm:prSet/>
      <dgm:spPr/>
      <dgm:t>
        <a:bodyPr/>
        <a:lstStyle/>
        <a:p>
          <a:endParaRPr lang="zh-TW" altLang="en-US" b="1"/>
        </a:p>
      </dgm:t>
    </dgm:pt>
    <dgm:pt modelId="{6F30912C-D823-46C0-903B-77C14BE63586}" type="pres">
      <dgm:prSet presAssocID="{5F00C7AE-5C19-4FE9-BF0B-7A17640EC9F0}" presName="Name0" presStyleCnt="0">
        <dgm:presLayoutVars>
          <dgm:dir/>
          <dgm:animLvl val="lvl"/>
          <dgm:resizeHandles val="exact"/>
        </dgm:presLayoutVars>
      </dgm:prSet>
      <dgm:spPr/>
    </dgm:pt>
    <dgm:pt modelId="{73F0F0A7-0C7D-4737-B85E-C3612FFC2496}" type="pres">
      <dgm:prSet presAssocID="{1DCA50B1-D5DC-491E-9B13-733C0D0C3908}" presName="Name8" presStyleCnt="0"/>
      <dgm:spPr/>
    </dgm:pt>
    <dgm:pt modelId="{050B8340-56D7-4415-BA1C-373C7E230A99}" type="pres">
      <dgm:prSet presAssocID="{1DCA50B1-D5DC-491E-9B13-733C0D0C3908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17C6EA-5338-46AD-A18A-BCD8F49B6C13}" type="pres">
      <dgm:prSet presAssocID="{1DCA50B1-D5DC-491E-9B13-733C0D0C390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D28675-4B38-4831-A405-4C3ACAD23561}" type="pres">
      <dgm:prSet presAssocID="{7B46B005-C9BD-49B7-9017-8AA4EEAC93F2}" presName="Name8" presStyleCnt="0"/>
      <dgm:spPr/>
    </dgm:pt>
    <dgm:pt modelId="{8D248306-D1AD-40A0-99C4-839B30F1D5C3}" type="pres">
      <dgm:prSet presAssocID="{7B46B005-C9BD-49B7-9017-8AA4EEAC93F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D09154-4D1F-464C-A862-7924082A6EE2}" type="pres">
      <dgm:prSet presAssocID="{7B46B005-C9BD-49B7-9017-8AA4EEAC93F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1E1931-BED2-4065-AE8F-61ADC816CD3D}" type="pres">
      <dgm:prSet presAssocID="{C846B367-3F77-4F33-BD45-5883B7440B04}" presName="Name8" presStyleCnt="0"/>
      <dgm:spPr/>
    </dgm:pt>
    <dgm:pt modelId="{A9856FAE-FD42-4F74-8263-E7BE5F367259}" type="pres">
      <dgm:prSet presAssocID="{C846B367-3F77-4F33-BD45-5883B7440B04}" presName="level" presStyleLbl="node1" presStyleIdx="2" presStyleCnt="3" custLinFactNeighborX="-4167" custLinFactNeighborY="74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D9B527-C4E3-4277-BCAB-740B4619AB6C}" type="pres">
      <dgm:prSet presAssocID="{C846B367-3F77-4F33-BD45-5883B7440B0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1517F03-204B-465D-B262-D01A04177AF2}" type="presOf" srcId="{7B46B005-C9BD-49B7-9017-8AA4EEAC93F2}" destId="{67D09154-4D1F-464C-A862-7924082A6EE2}" srcOrd="1" destOrd="0" presId="urn:microsoft.com/office/officeart/2005/8/layout/pyramid1"/>
    <dgm:cxn modelId="{A87F73CA-0652-4C13-AC75-83F49730292E}" srcId="{5F00C7AE-5C19-4FE9-BF0B-7A17640EC9F0}" destId="{C846B367-3F77-4F33-BD45-5883B7440B04}" srcOrd="2" destOrd="0" parTransId="{25CD40CD-3BBB-4502-8B71-A32A8753A5A4}" sibTransId="{2AA63DDF-9EB9-4183-9955-EDC4C4C554D5}"/>
    <dgm:cxn modelId="{466EBF82-6DEF-4CBE-B90D-B0214D21D462}" type="presOf" srcId="{1DCA50B1-D5DC-491E-9B13-733C0D0C3908}" destId="{050B8340-56D7-4415-BA1C-373C7E230A99}" srcOrd="0" destOrd="0" presId="urn:microsoft.com/office/officeart/2005/8/layout/pyramid1"/>
    <dgm:cxn modelId="{69B729C3-734F-4A2A-BD7D-8932A799B39D}" srcId="{5F00C7AE-5C19-4FE9-BF0B-7A17640EC9F0}" destId="{1DCA50B1-D5DC-491E-9B13-733C0D0C3908}" srcOrd="0" destOrd="0" parTransId="{9BF4CA31-57B2-4BDC-87E3-0CBA2ECC0CC3}" sibTransId="{A2A90B20-B2E1-4331-AC3A-B9FEB151A867}"/>
    <dgm:cxn modelId="{323AAB18-1EF6-43AA-972B-DCCE229ACA6A}" type="presOf" srcId="{7B46B005-C9BD-49B7-9017-8AA4EEAC93F2}" destId="{8D248306-D1AD-40A0-99C4-839B30F1D5C3}" srcOrd="0" destOrd="0" presId="urn:microsoft.com/office/officeart/2005/8/layout/pyramid1"/>
    <dgm:cxn modelId="{4593459D-B853-458F-9C70-5ADFF78C557C}" type="presOf" srcId="{C846B367-3F77-4F33-BD45-5883B7440B04}" destId="{A9856FAE-FD42-4F74-8263-E7BE5F367259}" srcOrd="0" destOrd="0" presId="urn:microsoft.com/office/officeart/2005/8/layout/pyramid1"/>
    <dgm:cxn modelId="{FF544304-9440-4B27-B275-B76F31F18B58}" type="presOf" srcId="{5F00C7AE-5C19-4FE9-BF0B-7A17640EC9F0}" destId="{6F30912C-D823-46C0-903B-77C14BE63586}" srcOrd="0" destOrd="0" presId="urn:microsoft.com/office/officeart/2005/8/layout/pyramid1"/>
    <dgm:cxn modelId="{2C6755BB-185D-4A20-B9FB-CAA13FB9F3B9}" type="presOf" srcId="{C846B367-3F77-4F33-BD45-5883B7440B04}" destId="{44D9B527-C4E3-4277-BCAB-740B4619AB6C}" srcOrd="1" destOrd="0" presId="urn:microsoft.com/office/officeart/2005/8/layout/pyramid1"/>
    <dgm:cxn modelId="{779B7BF5-941D-4E1D-8E65-192D72AA90BB}" type="presOf" srcId="{1DCA50B1-D5DC-491E-9B13-733C0D0C3908}" destId="{4917C6EA-5338-46AD-A18A-BCD8F49B6C13}" srcOrd="1" destOrd="0" presId="urn:microsoft.com/office/officeart/2005/8/layout/pyramid1"/>
    <dgm:cxn modelId="{FDF2C56E-C90C-438E-B9D5-CB66AC9CB1D4}" srcId="{5F00C7AE-5C19-4FE9-BF0B-7A17640EC9F0}" destId="{7B46B005-C9BD-49B7-9017-8AA4EEAC93F2}" srcOrd="1" destOrd="0" parTransId="{871EB058-E1E9-48DB-AFEC-822E3B10EAC3}" sibTransId="{E47FD849-2289-4248-9AE3-A25BE891307A}"/>
    <dgm:cxn modelId="{BA48C967-B2D8-4ADA-AA03-0AFCD673AD7F}" type="presParOf" srcId="{6F30912C-D823-46C0-903B-77C14BE63586}" destId="{73F0F0A7-0C7D-4737-B85E-C3612FFC2496}" srcOrd="0" destOrd="0" presId="urn:microsoft.com/office/officeart/2005/8/layout/pyramid1"/>
    <dgm:cxn modelId="{FE5409AE-FB4E-4FCE-A776-3AB21AC943E0}" type="presParOf" srcId="{73F0F0A7-0C7D-4737-B85E-C3612FFC2496}" destId="{050B8340-56D7-4415-BA1C-373C7E230A99}" srcOrd="0" destOrd="0" presId="urn:microsoft.com/office/officeart/2005/8/layout/pyramid1"/>
    <dgm:cxn modelId="{142D4541-6E66-4A41-9DF7-53AF32E73A32}" type="presParOf" srcId="{73F0F0A7-0C7D-4737-B85E-C3612FFC2496}" destId="{4917C6EA-5338-46AD-A18A-BCD8F49B6C13}" srcOrd="1" destOrd="0" presId="urn:microsoft.com/office/officeart/2005/8/layout/pyramid1"/>
    <dgm:cxn modelId="{D0792FB5-D22B-4C99-875C-A9BF4E9A449E}" type="presParOf" srcId="{6F30912C-D823-46C0-903B-77C14BE63586}" destId="{84D28675-4B38-4831-A405-4C3ACAD23561}" srcOrd="1" destOrd="0" presId="urn:microsoft.com/office/officeart/2005/8/layout/pyramid1"/>
    <dgm:cxn modelId="{19FD25F5-C1D5-44D4-9FE9-C53BA04717A7}" type="presParOf" srcId="{84D28675-4B38-4831-A405-4C3ACAD23561}" destId="{8D248306-D1AD-40A0-99C4-839B30F1D5C3}" srcOrd="0" destOrd="0" presId="urn:microsoft.com/office/officeart/2005/8/layout/pyramid1"/>
    <dgm:cxn modelId="{F089BE25-BF00-42AC-B9A3-8E9A649D9FE7}" type="presParOf" srcId="{84D28675-4B38-4831-A405-4C3ACAD23561}" destId="{67D09154-4D1F-464C-A862-7924082A6EE2}" srcOrd="1" destOrd="0" presId="urn:microsoft.com/office/officeart/2005/8/layout/pyramid1"/>
    <dgm:cxn modelId="{E2243596-D58B-4D57-981E-F7B5479A8542}" type="presParOf" srcId="{6F30912C-D823-46C0-903B-77C14BE63586}" destId="{631E1931-BED2-4065-AE8F-61ADC816CD3D}" srcOrd="2" destOrd="0" presId="urn:microsoft.com/office/officeart/2005/8/layout/pyramid1"/>
    <dgm:cxn modelId="{10BBFEC7-B299-448A-AA43-D8FD1DB1A19E}" type="presParOf" srcId="{631E1931-BED2-4065-AE8F-61ADC816CD3D}" destId="{A9856FAE-FD42-4F74-8263-E7BE5F367259}" srcOrd="0" destOrd="0" presId="urn:microsoft.com/office/officeart/2005/8/layout/pyramid1"/>
    <dgm:cxn modelId="{471884DF-039F-49E6-89B1-76C605E0780F}" type="presParOf" srcId="{631E1931-BED2-4065-AE8F-61ADC816CD3D}" destId="{44D9B527-C4E3-4277-BCAB-740B4619AB6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2ECA5-FC01-4289-834D-E0E05ADDB51D}">
      <dsp:nvSpPr>
        <dsp:cNvPr id="0" name=""/>
        <dsp:cNvSpPr/>
      </dsp:nvSpPr>
      <dsp:spPr>
        <a:xfrm rot="5400000">
          <a:off x="5406287" y="-2213909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3100" b="1" kern="1200" dirty="0"/>
            <a:t>AI</a:t>
          </a:r>
          <a:r>
            <a:rPr lang="zh-TW" altLang="en-US" sz="3100" b="1" kern="1200" dirty="0"/>
            <a:t>綜覽</a:t>
          </a:r>
        </a:p>
      </dsp:txBody>
      <dsp:txXfrm rot="-5400000">
        <a:off x="3084822" y="148620"/>
        <a:ext cx="5443065" cy="759071"/>
      </dsp:txXfrm>
    </dsp:sp>
    <dsp:sp modelId="{A6712949-1561-498E-B41F-DC6AD72853B8}">
      <dsp:nvSpPr>
        <dsp:cNvPr id="0" name=""/>
        <dsp:cNvSpPr/>
      </dsp:nvSpPr>
      <dsp:spPr>
        <a:xfrm>
          <a:off x="0" y="2404"/>
          <a:ext cx="3084822" cy="10514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800" b="1" kern="1200" dirty="0"/>
            <a:t>P1</a:t>
          </a:r>
          <a:r>
            <a:rPr lang="zh-TW" altLang="en-US" sz="3800" b="1" kern="1200" dirty="0"/>
            <a:t> </a:t>
          </a:r>
          <a:r>
            <a:rPr lang="en-US" altLang="zh-TW" sz="3800" b="1" kern="1200" dirty="0"/>
            <a:t>AI</a:t>
          </a:r>
          <a:r>
            <a:rPr lang="zh-TW" altLang="en-US" sz="3800" b="1" kern="1200" dirty="0"/>
            <a:t>基礎 </a:t>
          </a:r>
        </a:p>
      </dsp:txBody>
      <dsp:txXfrm>
        <a:off x="51330" y="53734"/>
        <a:ext cx="2982162" cy="948839"/>
      </dsp:txXfrm>
    </dsp:sp>
    <dsp:sp modelId="{28EED0C9-7FF9-489D-AB07-66CFAF43D522}">
      <dsp:nvSpPr>
        <dsp:cNvPr id="0" name=""/>
        <dsp:cNvSpPr/>
      </dsp:nvSpPr>
      <dsp:spPr>
        <a:xfrm rot="5400000">
          <a:off x="5406287" y="-1109835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b="1" kern="1200" dirty="0"/>
            <a:t>智慧城市與智慧家居  工業</a:t>
          </a:r>
          <a:r>
            <a:rPr lang="en-US" altLang="zh-TW" sz="1800" b="1" kern="1200" dirty="0"/>
            <a:t>4.x</a:t>
          </a:r>
          <a:r>
            <a:rPr lang="zh-TW" altLang="en-US" sz="1800" b="1" kern="1200"/>
            <a:t>與智能製造</a:t>
          </a:r>
          <a:endParaRPr lang="zh-TW" alt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b="1" kern="1200" dirty="0"/>
            <a:t>智慧醫療與公共健康   智慧地球之智慧教育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b="1" kern="1200" dirty="0"/>
            <a:t>新零售與客戶服務      人工智慧與社會發展</a:t>
          </a:r>
        </a:p>
      </dsp:txBody>
      <dsp:txXfrm rot="-5400000">
        <a:off x="3084822" y="1252694"/>
        <a:ext cx="5443065" cy="759071"/>
      </dsp:txXfrm>
    </dsp:sp>
    <dsp:sp modelId="{E5B1EF83-B494-43B7-BF2E-3DB8B2554AA1}">
      <dsp:nvSpPr>
        <dsp:cNvPr id="0" name=""/>
        <dsp:cNvSpPr/>
      </dsp:nvSpPr>
      <dsp:spPr>
        <a:xfrm>
          <a:off x="0" y="1106479"/>
          <a:ext cx="3084822" cy="10514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800" b="1" kern="1200" dirty="0"/>
            <a:t>P2 </a:t>
          </a:r>
          <a:r>
            <a:rPr lang="zh-TW" altLang="en-US" sz="3800" b="1" kern="1200" dirty="0"/>
            <a:t>典型應用</a:t>
          </a:r>
        </a:p>
      </dsp:txBody>
      <dsp:txXfrm>
        <a:off x="51330" y="1157809"/>
        <a:ext cx="2982162" cy="948839"/>
      </dsp:txXfrm>
    </dsp:sp>
    <dsp:sp modelId="{76AE73BF-EC10-4C12-8861-39345FC3ED7D}">
      <dsp:nvSpPr>
        <dsp:cNvPr id="0" name=""/>
        <dsp:cNvSpPr/>
      </dsp:nvSpPr>
      <dsp:spPr>
        <a:xfrm rot="5400000">
          <a:off x="5406287" y="-595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大數據思維        知識表示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專家系統</a:t>
          </a:r>
        </a:p>
      </dsp:txBody>
      <dsp:txXfrm rot="-5400000">
        <a:off x="3084822" y="2361934"/>
        <a:ext cx="5443065" cy="759071"/>
      </dsp:txXfrm>
    </dsp:sp>
    <dsp:sp modelId="{C5206515-48FF-4E9A-8422-328A7DF4FC84}">
      <dsp:nvSpPr>
        <dsp:cNvPr id="0" name=""/>
        <dsp:cNvSpPr/>
      </dsp:nvSpPr>
      <dsp:spPr>
        <a:xfrm>
          <a:off x="0" y="2210554"/>
          <a:ext cx="3084822" cy="1051499"/>
        </a:xfrm>
        <a:prstGeom prst="roundRect">
          <a:avLst/>
        </a:prstGeom>
        <a:gradFill rotWithShape="1">
          <a:gsLst>
            <a:gs pos="0">
              <a:schemeClr val="accent4">
                <a:shade val="15000"/>
                <a:satMod val="180000"/>
              </a:schemeClr>
            </a:gs>
            <a:gs pos="50000">
              <a:schemeClr val="accent4">
                <a:shade val="45000"/>
                <a:satMod val="170000"/>
              </a:schemeClr>
            </a:gs>
            <a:gs pos="70000">
              <a:schemeClr val="accent4">
                <a:tint val="99000"/>
                <a:shade val="65000"/>
                <a:satMod val="155000"/>
              </a:schemeClr>
            </a:gs>
            <a:gs pos="100000">
              <a:schemeClr val="accent4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4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b="1" kern="1200" dirty="0"/>
            <a:t>P3 </a:t>
          </a:r>
          <a:r>
            <a:rPr lang="zh-TW" altLang="en-US" sz="3800" b="1" kern="1200" dirty="0"/>
            <a:t>基礎知識</a:t>
          </a:r>
        </a:p>
      </dsp:txBody>
      <dsp:txXfrm>
        <a:off x="51330" y="2261884"/>
        <a:ext cx="2982162" cy="948839"/>
      </dsp:txXfrm>
    </dsp:sp>
    <dsp:sp modelId="{540B7292-A055-4FA9-A987-7344C9D7665A}">
      <dsp:nvSpPr>
        <dsp:cNvPr id="0" name=""/>
        <dsp:cNvSpPr/>
      </dsp:nvSpPr>
      <dsp:spPr>
        <a:xfrm rot="5400000">
          <a:off x="5406287" y="1098313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圖像識別   語音辨識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機器學習   深度學習</a:t>
          </a:r>
        </a:p>
      </dsp:txBody>
      <dsp:txXfrm rot="-5400000">
        <a:off x="3084822" y="3460842"/>
        <a:ext cx="5443065" cy="759071"/>
      </dsp:txXfrm>
    </dsp:sp>
    <dsp:sp modelId="{2AA0E71A-2488-4DBA-86A9-2C2500260F0B}">
      <dsp:nvSpPr>
        <dsp:cNvPr id="0" name=""/>
        <dsp:cNvSpPr/>
      </dsp:nvSpPr>
      <dsp:spPr>
        <a:xfrm>
          <a:off x="0" y="3314628"/>
          <a:ext cx="3084822" cy="1051499"/>
        </a:xfrm>
        <a:prstGeom prst="roundRect">
          <a:avLst/>
        </a:prstGeom>
        <a:gradFill rotWithShape="1">
          <a:gsLst>
            <a:gs pos="0">
              <a:schemeClr val="accent4">
                <a:shade val="15000"/>
                <a:satMod val="180000"/>
              </a:schemeClr>
            </a:gs>
            <a:gs pos="50000">
              <a:schemeClr val="accent4">
                <a:shade val="45000"/>
                <a:satMod val="170000"/>
              </a:schemeClr>
            </a:gs>
            <a:gs pos="70000">
              <a:schemeClr val="accent4">
                <a:tint val="99000"/>
                <a:shade val="65000"/>
                <a:satMod val="155000"/>
              </a:schemeClr>
            </a:gs>
            <a:gs pos="100000">
              <a:schemeClr val="accent4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4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b="1" kern="1200" dirty="0"/>
            <a:t>P4 </a:t>
          </a:r>
          <a:r>
            <a:rPr lang="zh-TW" altLang="en-US" sz="3800" b="1" kern="1200" dirty="0"/>
            <a:t>基礎技術</a:t>
          </a:r>
        </a:p>
      </dsp:txBody>
      <dsp:txXfrm>
        <a:off x="51330" y="3365958"/>
        <a:ext cx="2982162" cy="948839"/>
      </dsp:txXfrm>
    </dsp:sp>
    <dsp:sp modelId="{CF8620C6-12BB-48AA-AB55-D05993F964CC}">
      <dsp:nvSpPr>
        <dsp:cNvPr id="0" name=""/>
        <dsp:cNvSpPr/>
      </dsp:nvSpPr>
      <dsp:spPr>
        <a:xfrm rot="5400000">
          <a:off x="5406287" y="2202388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/>
            <a:t>機器人技術         智慧影像處理</a:t>
          </a:r>
          <a:endParaRPr lang="zh-TW" altLang="en-US" sz="2400" b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自然語言處理</a:t>
          </a:r>
        </a:p>
      </dsp:txBody>
      <dsp:txXfrm rot="-5400000">
        <a:off x="3084822" y="4564917"/>
        <a:ext cx="5443065" cy="759071"/>
      </dsp:txXfrm>
    </dsp:sp>
    <dsp:sp modelId="{02860D92-886C-43FC-ADEE-18E18908E757}">
      <dsp:nvSpPr>
        <dsp:cNvPr id="0" name=""/>
        <dsp:cNvSpPr/>
      </dsp:nvSpPr>
      <dsp:spPr>
        <a:xfrm>
          <a:off x="0" y="4418703"/>
          <a:ext cx="3084822" cy="1051499"/>
        </a:xfrm>
        <a:prstGeom prst="roundRect">
          <a:avLst/>
        </a:prstGeom>
        <a:gradFill rotWithShape="1">
          <a:gsLst>
            <a:gs pos="0">
              <a:schemeClr val="accent6">
                <a:shade val="15000"/>
                <a:satMod val="180000"/>
              </a:schemeClr>
            </a:gs>
            <a:gs pos="50000">
              <a:schemeClr val="accent6">
                <a:shade val="45000"/>
                <a:satMod val="170000"/>
              </a:schemeClr>
            </a:gs>
            <a:gs pos="70000">
              <a:schemeClr val="accent6">
                <a:tint val="99000"/>
                <a:shade val="65000"/>
                <a:satMod val="155000"/>
              </a:schemeClr>
            </a:gs>
            <a:gs pos="100000">
              <a:schemeClr val="accent6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6">
              <a:satMod val="300000"/>
            </a:schemeClr>
          </a:contourClr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b="1" kern="1200" dirty="0"/>
            <a:t>P5 </a:t>
          </a:r>
          <a:r>
            <a:rPr lang="zh-TW" altLang="en-US" sz="3800" b="1" kern="1200" dirty="0"/>
            <a:t>進階技術</a:t>
          </a:r>
        </a:p>
      </dsp:txBody>
      <dsp:txXfrm>
        <a:off x="51330" y="4470033"/>
        <a:ext cx="2982162" cy="948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9B45D-46C2-4A0B-A3D7-49F27E4EACDF}">
      <dsp:nvSpPr>
        <dsp:cNvPr id="0" name=""/>
        <dsp:cNvSpPr/>
      </dsp:nvSpPr>
      <dsp:spPr>
        <a:xfrm>
          <a:off x="2162220" y="568911"/>
          <a:ext cx="3803345" cy="3803345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B39C4-E01E-44E5-843C-A3F8E9D53500}">
      <dsp:nvSpPr>
        <dsp:cNvPr id="0" name=""/>
        <dsp:cNvSpPr/>
      </dsp:nvSpPr>
      <dsp:spPr>
        <a:xfrm>
          <a:off x="2162220" y="568911"/>
          <a:ext cx="3803345" cy="3803345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4887D-989A-4F91-A9FA-A4C4EB0AB609}">
      <dsp:nvSpPr>
        <dsp:cNvPr id="0" name=""/>
        <dsp:cNvSpPr/>
      </dsp:nvSpPr>
      <dsp:spPr>
        <a:xfrm>
          <a:off x="2162220" y="568911"/>
          <a:ext cx="3803345" cy="3803345"/>
        </a:xfrm>
        <a:prstGeom prst="blockArc">
          <a:avLst>
            <a:gd name="adj1" fmla="val 0"/>
            <a:gd name="adj2" fmla="val 5400000"/>
            <a:gd name="adj3" fmla="val 463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76397-BDA8-434E-B931-26740D932B56}">
      <dsp:nvSpPr>
        <dsp:cNvPr id="0" name=""/>
        <dsp:cNvSpPr/>
      </dsp:nvSpPr>
      <dsp:spPr>
        <a:xfrm>
          <a:off x="2162220" y="568911"/>
          <a:ext cx="3803345" cy="3803345"/>
        </a:xfrm>
        <a:prstGeom prst="blockArc">
          <a:avLst>
            <a:gd name="adj1" fmla="val 16200000"/>
            <a:gd name="adj2" fmla="val 0"/>
            <a:gd name="adj3" fmla="val 463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0CA96-B5AE-4D96-AC59-6ADD83FC9123}">
      <dsp:nvSpPr>
        <dsp:cNvPr id="0" name=""/>
        <dsp:cNvSpPr/>
      </dsp:nvSpPr>
      <dsp:spPr>
        <a:xfrm>
          <a:off x="3188806" y="1595497"/>
          <a:ext cx="1750172" cy="1750172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2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b="1" kern="1200" dirty="0">
              <a:solidFill>
                <a:srgbClr val="FFFF00"/>
              </a:solidFill>
            </a:rPr>
            <a:t>AI</a:t>
          </a:r>
          <a:r>
            <a:rPr lang="zh-TW" altLang="en-US" sz="2900" b="1" kern="1200" dirty="0"/>
            <a:t>素養教育</a:t>
          </a:r>
        </a:p>
      </dsp:txBody>
      <dsp:txXfrm>
        <a:off x="3445113" y="1851804"/>
        <a:ext cx="1237558" cy="1237558"/>
      </dsp:txXfrm>
    </dsp:sp>
    <dsp:sp modelId="{E2CE8AEA-7F41-4B67-A2B0-167DDD201031}">
      <dsp:nvSpPr>
        <dsp:cNvPr id="0" name=""/>
        <dsp:cNvSpPr/>
      </dsp:nvSpPr>
      <dsp:spPr>
        <a:xfrm>
          <a:off x="3451332" y="455"/>
          <a:ext cx="1225120" cy="1225120"/>
        </a:xfrm>
        <a:prstGeom prst="ellipse">
          <a:avLst/>
        </a:prstGeom>
        <a:gradFill rotWithShape="1">
          <a:gsLst>
            <a:gs pos="0">
              <a:schemeClr val="accent4">
                <a:shade val="15000"/>
                <a:satMod val="180000"/>
              </a:schemeClr>
            </a:gs>
            <a:gs pos="50000">
              <a:schemeClr val="accent4">
                <a:shade val="45000"/>
                <a:satMod val="170000"/>
              </a:schemeClr>
            </a:gs>
            <a:gs pos="70000">
              <a:schemeClr val="accent4">
                <a:tint val="99000"/>
                <a:shade val="65000"/>
                <a:satMod val="155000"/>
              </a:schemeClr>
            </a:gs>
            <a:gs pos="100000">
              <a:schemeClr val="accent4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4">
              <a:satMod val="300000"/>
            </a:schemeClr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FFFF00"/>
              </a:solidFill>
            </a:rPr>
            <a:t>AI</a:t>
          </a:r>
          <a:r>
            <a:rPr lang="zh-TW" altLang="en-US" sz="1600" b="1" kern="1200" dirty="0"/>
            <a:t>課程教材</a:t>
          </a:r>
        </a:p>
      </dsp:txBody>
      <dsp:txXfrm>
        <a:off x="3630747" y="179870"/>
        <a:ext cx="866290" cy="866290"/>
      </dsp:txXfrm>
    </dsp:sp>
    <dsp:sp modelId="{35193350-12CF-42FF-B084-FFF4A732B38E}">
      <dsp:nvSpPr>
        <dsp:cNvPr id="0" name=""/>
        <dsp:cNvSpPr/>
      </dsp:nvSpPr>
      <dsp:spPr>
        <a:xfrm>
          <a:off x="5308901" y="1858023"/>
          <a:ext cx="1225120" cy="1225120"/>
        </a:xfrm>
        <a:prstGeom prst="ellipse">
          <a:avLst/>
        </a:prstGeom>
        <a:gradFill rotWithShape="1">
          <a:gsLst>
            <a:gs pos="0">
              <a:schemeClr val="accent4">
                <a:shade val="15000"/>
                <a:satMod val="180000"/>
              </a:schemeClr>
            </a:gs>
            <a:gs pos="50000">
              <a:schemeClr val="accent4">
                <a:shade val="45000"/>
                <a:satMod val="170000"/>
              </a:schemeClr>
            </a:gs>
            <a:gs pos="70000">
              <a:schemeClr val="accent4">
                <a:tint val="99000"/>
                <a:shade val="65000"/>
                <a:satMod val="155000"/>
              </a:schemeClr>
            </a:gs>
            <a:gs pos="100000">
              <a:schemeClr val="accent4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4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FFFF00"/>
              </a:solidFill>
            </a:rPr>
            <a:t>AI</a:t>
          </a:r>
          <a:r>
            <a:rPr lang="zh-TW" altLang="en-US" sz="1600" b="1" kern="1200" dirty="0"/>
            <a:t>專業英語</a:t>
          </a:r>
        </a:p>
      </dsp:txBody>
      <dsp:txXfrm>
        <a:off x="5488316" y="2037438"/>
        <a:ext cx="866290" cy="866290"/>
      </dsp:txXfrm>
    </dsp:sp>
    <dsp:sp modelId="{EEFE6A1F-3698-440F-B91A-9CFA935F94BB}">
      <dsp:nvSpPr>
        <dsp:cNvPr id="0" name=""/>
        <dsp:cNvSpPr/>
      </dsp:nvSpPr>
      <dsp:spPr>
        <a:xfrm>
          <a:off x="3451332" y="3715592"/>
          <a:ext cx="1225120" cy="1225120"/>
        </a:xfrm>
        <a:prstGeom prst="ellipse">
          <a:avLst/>
        </a:prstGeom>
        <a:gradFill rotWithShape="1">
          <a:gsLst>
            <a:gs pos="0">
              <a:schemeClr val="accent4">
                <a:shade val="15000"/>
                <a:satMod val="180000"/>
              </a:schemeClr>
            </a:gs>
            <a:gs pos="50000">
              <a:schemeClr val="accent4">
                <a:shade val="45000"/>
                <a:satMod val="170000"/>
              </a:schemeClr>
            </a:gs>
            <a:gs pos="70000">
              <a:schemeClr val="accent4">
                <a:tint val="99000"/>
                <a:shade val="65000"/>
                <a:satMod val="155000"/>
              </a:schemeClr>
            </a:gs>
            <a:gs pos="100000">
              <a:schemeClr val="accent4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4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FFFF00"/>
              </a:solidFill>
            </a:rPr>
            <a:t>AI</a:t>
          </a:r>
          <a:r>
            <a:rPr lang="zh-TW" altLang="en-US" sz="1600" b="1" kern="1200" dirty="0"/>
            <a:t>均優質化競賽</a:t>
          </a:r>
        </a:p>
      </dsp:txBody>
      <dsp:txXfrm>
        <a:off x="3630747" y="3895007"/>
        <a:ext cx="866290" cy="866290"/>
      </dsp:txXfrm>
    </dsp:sp>
    <dsp:sp modelId="{DFFC1B29-1A7E-49F9-8AD7-3F5DFB89DDA0}">
      <dsp:nvSpPr>
        <dsp:cNvPr id="0" name=""/>
        <dsp:cNvSpPr/>
      </dsp:nvSpPr>
      <dsp:spPr>
        <a:xfrm>
          <a:off x="1593764" y="1858023"/>
          <a:ext cx="1225120" cy="1225120"/>
        </a:xfrm>
        <a:prstGeom prst="ellipse">
          <a:avLst/>
        </a:prstGeom>
        <a:gradFill rotWithShape="1">
          <a:gsLst>
            <a:gs pos="0">
              <a:schemeClr val="accent4">
                <a:shade val="15000"/>
                <a:satMod val="180000"/>
              </a:schemeClr>
            </a:gs>
            <a:gs pos="50000">
              <a:schemeClr val="accent4">
                <a:shade val="45000"/>
                <a:satMod val="170000"/>
              </a:schemeClr>
            </a:gs>
            <a:gs pos="70000">
              <a:schemeClr val="accent4">
                <a:tint val="99000"/>
                <a:shade val="65000"/>
                <a:satMod val="155000"/>
              </a:schemeClr>
            </a:gs>
            <a:gs pos="100000">
              <a:schemeClr val="accent4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4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b="1" kern="1200" dirty="0">
              <a:solidFill>
                <a:srgbClr val="FFFF00"/>
              </a:solidFill>
            </a:rPr>
            <a:t>AI</a:t>
          </a:r>
          <a:r>
            <a:rPr lang="zh-TW" altLang="en-US" sz="1600" b="1" kern="1200" dirty="0"/>
            <a:t>素養認證</a:t>
          </a:r>
        </a:p>
      </dsp:txBody>
      <dsp:txXfrm>
        <a:off x="1773179" y="2037438"/>
        <a:ext cx="866290" cy="8662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2ECA5-FC01-4289-834D-E0E05ADDB51D}">
      <dsp:nvSpPr>
        <dsp:cNvPr id="0" name=""/>
        <dsp:cNvSpPr/>
      </dsp:nvSpPr>
      <dsp:spPr>
        <a:xfrm rot="5400000">
          <a:off x="5406287" y="-2213909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3100" b="1" kern="1200" dirty="0"/>
            <a:t>AI</a:t>
          </a:r>
          <a:r>
            <a:rPr lang="zh-TW" altLang="en-US" sz="3100" b="1" kern="1200" dirty="0"/>
            <a:t>綜覽</a:t>
          </a:r>
        </a:p>
      </dsp:txBody>
      <dsp:txXfrm rot="-5400000">
        <a:off x="3084822" y="148620"/>
        <a:ext cx="5443065" cy="759071"/>
      </dsp:txXfrm>
    </dsp:sp>
    <dsp:sp modelId="{A6712949-1561-498E-B41F-DC6AD72853B8}">
      <dsp:nvSpPr>
        <dsp:cNvPr id="0" name=""/>
        <dsp:cNvSpPr/>
      </dsp:nvSpPr>
      <dsp:spPr>
        <a:xfrm>
          <a:off x="0" y="2404"/>
          <a:ext cx="3084822" cy="10514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800" b="1" kern="1200" dirty="0"/>
            <a:t>P1</a:t>
          </a:r>
          <a:r>
            <a:rPr lang="zh-TW" altLang="en-US" sz="3800" b="1" kern="1200" dirty="0"/>
            <a:t> </a:t>
          </a:r>
          <a:r>
            <a:rPr lang="en-US" altLang="zh-TW" sz="3800" b="1" kern="1200" dirty="0"/>
            <a:t>AI</a:t>
          </a:r>
          <a:r>
            <a:rPr lang="zh-TW" altLang="en-US" sz="3800" b="1" kern="1200" dirty="0"/>
            <a:t>基礎 </a:t>
          </a:r>
        </a:p>
      </dsp:txBody>
      <dsp:txXfrm>
        <a:off x="51330" y="53734"/>
        <a:ext cx="2982162" cy="948839"/>
      </dsp:txXfrm>
    </dsp:sp>
    <dsp:sp modelId="{28EED0C9-7FF9-489D-AB07-66CFAF43D522}">
      <dsp:nvSpPr>
        <dsp:cNvPr id="0" name=""/>
        <dsp:cNvSpPr/>
      </dsp:nvSpPr>
      <dsp:spPr>
        <a:xfrm rot="5400000">
          <a:off x="5406287" y="-1109835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b="1" kern="1200" dirty="0"/>
            <a:t>智慧城市與智慧家居  工業</a:t>
          </a:r>
          <a:r>
            <a:rPr lang="en-US" altLang="zh-TW" sz="1800" b="1" kern="1200" dirty="0"/>
            <a:t>4.x</a:t>
          </a:r>
          <a:r>
            <a:rPr lang="zh-TW" altLang="en-US" sz="1800" b="1" kern="1200"/>
            <a:t>與智能製造</a:t>
          </a:r>
          <a:endParaRPr lang="zh-TW" alt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b="1" kern="1200" dirty="0"/>
            <a:t>智慧醫療與公共健康   智慧地球之智慧教育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b="1" kern="1200" dirty="0"/>
            <a:t>新零售與客戶服務      人工智慧與社會發展</a:t>
          </a:r>
        </a:p>
      </dsp:txBody>
      <dsp:txXfrm rot="-5400000">
        <a:off x="3084822" y="1252694"/>
        <a:ext cx="5443065" cy="759071"/>
      </dsp:txXfrm>
    </dsp:sp>
    <dsp:sp modelId="{E5B1EF83-B494-43B7-BF2E-3DB8B2554AA1}">
      <dsp:nvSpPr>
        <dsp:cNvPr id="0" name=""/>
        <dsp:cNvSpPr/>
      </dsp:nvSpPr>
      <dsp:spPr>
        <a:xfrm>
          <a:off x="0" y="1106479"/>
          <a:ext cx="3084822" cy="10514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1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800" b="1" kern="1200" dirty="0"/>
            <a:t>P2 </a:t>
          </a:r>
          <a:r>
            <a:rPr lang="zh-TW" altLang="en-US" sz="3800" b="1" kern="1200" dirty="0"/>
            <a:t>典型應用</a:t>
          </a:r>
        </a:p>
      </dsp:txBody>
      <dsp:txXfrm>
        <a:off x="51330" y="1157809"/>
        <a:ext cx="2982162" cy="948839"/>
      </dsp:txXfrm>
    </dsp:sp>
    <dsp:sp modelId="{76AE73BF-EC10-4C12-8861-39345FC3ED7D}">
      <dsp:nvSpPr>
        <dsp:cNvPr id="0" name=""/>
        <dsp:cNvSpPr/>
      </dsp:nvSpPr>
      <dsp:spPr>
        <a:xfrm rot="5400000">
          <a:off x="5406287" y="-595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大數據思維        知識表示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專家系統</a:t>
          </a:r>
        </a:p>
      </dsp:txBody>
      <dsp:txXfrm rot="-5400000">
        <a:off x="3084822" y="2361934"/>
        <a:ext cx="5443065" cy="759071"/>
      </dsp:txXfrm>
    </dsp:sp>
    <dsp:sp modelId="{C5206515-48FF-4E9A-8422-328A7DF4FC84}">
      <dsp:nvSpPr>
        <dsp:cNvPr id="0" name=""/>
        <dsp:cNvSpPr/>
      </dsp:nvSpPr>
      <dsp:spPr>
        <a:xfrm>
          <a:off x="0" y="2210554"/>
          <a:ext cx="3084822" cy="1051499"/>
        </a:xfrm>
        <a:prstGeom prst="roundRect">
          <a:avLst/>
        </a:prstGeom>
        <a:gradFill rotWithShape="1">
          <a:gsLst>
            <a:gs pos="0">
              <a:schemeClr val="accent4">
                <a:shade val="15000"/>
                <a:satMod val="180000"/>
              </a:schemeClr>
            </a:gs>
            <a:gs pos="50000">
              <a:schemeClr val="accent4">
                <a:shade val="45000"/>
                <a:satMod val="170000"/>
              </a:schemeClr>
            </a:gs>
            <a:gs pos="70000">
              <a:schemeClr val="accent4">
                <a:tint val="99000"/>
                <a:shade val="65000"/>
                <a:satMod val="155000"/>
              </a:schemeClr>
            </a:gs>
            <a:gs pos="100000">
              <a:schemeClr val="accent4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4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b="1" kern="1200" dirty="0"/>
            <a:t>P3 </a:t>
          </a:r>
          <a:r>
            <a:rPr lang="zh-TW" altLang="en-US" sz="3800" b="1" kern="1200" dirty="0"/>
            <a:t>基礎知識</a:t>
          </a:r>
        </a:p>
      </dsp:txBody>
      <dsp:txXfrm>
        <a:off x="51330" y="2261884"/>
        <a:ext cx="2982162" cy="948839"/>
      </dsp:txXfrm>
    </dsp:sp>
    <dsp:sp modelId="{540B7292-A055-4FA9-A987-7344C9D7665A}">
      <dsp:nvSpPr>
        <dsp:cNvPr id="0" name=""/>
        <dsp:cNvSpPr/>
      </dsp:nvSpPr>
      <dsp:spPr>
        <a:xfrm rot="5400000">
          <a:off x="5406287" y="1098313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圖像識別   語音辨識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機器學習   深度學習</a:t>
          </a:r>
        </a:p>
      </dsp:txBody>
      <dsp:txXfrm rot="-5400000">
        <a:off x="3084822" y="3460842"/>
        <a:ext cx="5443065" cy="759071"/>
      </dsp:txXfrm>
    </dsp:sp>
    <dsp:sp modelId="{2AA0E71A-2488-4DBA-86A9-2C2500260F0B}">
      <dsp:nvSpPr>
        <dsp:cNvPr id="0" name=""/>
        <dsp:cNvSpPr/>
      </dsp:nvSpPr>
      <dsp:spPr>
        <a:xfrm>
          <a:off x="0" y="3314628"/>
          <a:ext cx="3084822" cy="1051499"/>
        </a:xfrm>
        <a:prstGeom prst="roundRect">
          <a:avLst/>
        </a:prstGeom>
        <a:gradFill rotWithShape="1">
          <a:gsLst>
            <a:gs pos="0">
              <a:schemeClr val="accent4">
                <a:shade val="15000"/>
                <a:satMod val="180000"/>
              </a:schemeClr>
            </a:gs>
            <a:gs pos="50000">
              <a:schemeClr val="accent4">
                <a:shade val="45000"/>
                <a:satMod val="170000"/>
              </a:schemeClr>
            </a:gs>
            <a:gs pos="70000">
              <a:schemeClr val="accent4">
                <a:tint val="99000"/>
                <a:shade val="65000"/>
                <a:satMod val="155000"/>
              </a:schemeClr>
            </a:gs>
            <a:gs pos="100000">
              <a:schemeClr val="accent4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4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b="1" kern="1200" dirty="0"/>
            <a:t>P4 </a:t>
          </a:r>
          <a:r>
            <a:rPr lang="zh-TW" altLang="en-US" sz="3800" b="1" kern="1200" dirty="0"/>
            <a:t>基礎技術</a:t>
          </a:r>
        </a:p>
      </dsp:txBody>
      <dsp:txXfrm>
        <a:off x="51330" y="3365958"/>
        <a:ext cx="2982162" cy="948839"/>
      </dsp:txXfrm>
    </dsp:sp>
    <dsp:sp modelId="{CF8620C6-12BB-48AA-AB55-D05993F964CC}">
      <dsp:nvSpPr>
        <dsp:cNvPr id="0" name=""/>
        <dsp:cNvSpPr/>
      </dsp:nvSpPr>
      <dsp:spPr>
        <a:xfrm rot="5400000">
          <a:off x="5406287" y="2202388"/>
          <a:ext cx="841199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/>
            <a:t>機器人技術         智慧影像處理</a:t>
          </a:r>
          <a:endParaRPr lang="zh-TW" altLang="en-US" sz="2400" b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1" kern="1200" dirty="0"/>
            <a:t>自然語言處理</a:t>
          </a:r>
        </a:p>
      </dsp:txBody>
      <dsp:txXfrm rot="-5400000">
        <a:off x="3084822" y="4564917"/>
        <a:ext cx="5443065" cy="759071"/>
      </dsp:txXfrm>
    </dsp:sp>
    <dsp:sp modelId="{02860D92-886C-43FC-ADEE-18E18908E757}">
      <dsp:nvSpPr>
        <dsp:cNvPr id="0" name=""/>
        <dsp:cNvSpPr/>
      </dsp:nvSpPr>
      <dsp:spPr>
        <a:xfrm>
          <a:off x="0" y="4418703"/>
          <a:ext cx="3084822" cy="1051499"/>
        </a:xfrm>
        <a:prstGeom prst="roundRect">
          <a:avLst/>
        </a:prstGeom>
        <a:gradFill rotWithShape="1">
          <a:gsLst>
            <a:gs pos="0">
              <a:schemeClr val="accent6">
                <a:shade val="15000"/>
                <a:satMod val="180000"/>
              </a:schemeClr>
            </a:gs>
            <a:gs pos="50000">
              <a:schemeClr val="accent6">
                <a:shade val="45000"/>
                <a:satMod val="170000"/>
              </a:schemeClr>
            </a:gs>
            <a:gs pos="70000">
              <a:schemeClr val="accent6">
                <a:tint val="99000"/>
                <a:shade val="65000"/>
                <a:satMod val="155000"/>
              </a:schemeClr>
            </a:gs>
            <a:gs pos="100000">
              <a:schemeClr val="accent6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6">
              <a:satMod val="300000"/>
            </a:schemeClr>
          </a:contourClr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b="1" kern="1200" dirty="0"/>
            <a:t>P5 </a:t>
          </a:r>
          <a:r>
            <a:rPr lang="zh-TW" altLang="en-US" sz="3800" b="1" kern="1200" dirty="0"/>
            <a:t>進階技術</a:t>
          </a:r>
        </a:p>
      </dsp:txBody>
      <dsp:txXfrm>
        <a:off x="51330" y="4470033"/>
        <a:ext cx="2982162" cy="9488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B9354-4D13-4DE9-8630-1FFBC86929B4}">
      <dsp:nvSpPr>
        <dsp:cNvPr id="0" name=""/>
        <dsp:cNvSpPr/>
      </dsp:nvSpPr>
      <dsp:spPr>
        <a:xfrm>
          <a:off x="617219" y="0"/>
          <a:ext cx="6995160" cy="452596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D9CC1-C637-438A-BED9-FABF98137F41}">
      <dsp:nvSpPr>
        <dsp:cNvPr id="0" name=""/>
        <dsp:cNvSpPr/>
      </dsp:nvSpPr>
      <dsp:spPr>
        <a:xfrm>
          <a:off x="4935" y="1357788"/>
          <a:ext cx="2567656" cy="18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/>
            <a:t>了解</a:t>
          </a:r>
          <a:r>
            <a:rPr lang="en-US" altLang="zh-TW" sz="2800" kern="1200" dirty="0"/>
            <a:t>AI</a:t>
          </a:r>
          <a:r>
            <a:rPr lang="zh-TW" altLang="en-US" sz="2800" kern="1200" dirty="0"/>
            <a:t>的</a:t>
          </a:r>
          <a:r>
            <a:rPr lang="en-US" altLang="zh-TW" sz="2800" kern="1200" dirty="0"/>
            <a:t/>
          </a:r>
          <a:br>
            <a:rPr lang="en-US" altLang="zh-TW" sz="2800" kern="1200" dirty="0"/>
          </a:br>
          <a:r>
            <a:rPr lang="en-US" altLang="zh-TW" sz="2800" kern="1200" dirty="0">
              <a:solidFill>
                <a:srgbClr val="FFFF00"/>
              </a:solidFill>
            </a:rPr>
            <a:t>3</a:t>
          </a:r>
          <a:r>
            <a:rPr lang="zh-TW" altLang="en-US" sz="2800" kern="1200" dirty="0"/>
            <a:t>表</a:t>
          </a:r>
          <a:r>
            <a:rPr lang="en-US" altLang="zh-TW" sz="2800" kern="1200" dirty="0">
              <a:solidFill>
                <a:srgbClr val="FFFF00"/>
              </a:solidFill>
            </a:rPr>
            <a:t>4</a:t>
          </a:r>
          <a:r>
            <a:rPr lang="zh-TW" altLang="en-US" sz="2800" kern="1200" dirty="0"/>
            <a:t>圖</a:t>
          </a:r>
        </a:p>
      </dsp:txBody>
      <dsp:txXfrm>
        <a:off x="93311" y="1446164"/>
        <a:ext cx="2390904" cy="1633632"/>
      </dsp:txXfrm>
    </dsp:sp>
    <dsp:sp modelId="{5CE2EBE4-1ABB-4A8A-9398-3C4336DF56A1}">
      <dsp:nvSpPr>
        <dsp:cNvPr id="0" name=""/>
        <dsp:cNvSpPr/>
      </dsp:nvSpPr>
      <dsp:spPr>
        <a:xfrm>
          <a:off x="2830971" y="1357788"/>
          <a:ext cx="2567656" cy="18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>
              <a:solidFill>
                <a:srgbClr val="FFFF00"/>
              </a:solidFill>
            </a:rPr>
            <a:t>模擬題</a:t>
          </a:r>
          <a:r>
            <a:rPr lang="zh-TW" altLang="en-US" sz="2800" kern="1200" dirty="0"/>
            <a:t>練習</a:t>
          </a:r>
        </a:p>
      </dsp:txBody>
      <dsp:txXfrm>
        <a:off x="2919347" y="1446164"/>
        <a:ext cx="2390904" cy="1633632"/>
      </dsp:txXfrm>
    </dsp:sp>
    <dsp:sp modelId="{25963AD5-E9D0-4EE7-826B-528DAFD56F34}">
      <dsp:nvSpPr>
        <dsp:cNvPr id="0" name=""/>
        <dsp:cNvSpPr/>
      </dsp:nvSpPr>
      <dsp:spPr>
        <a:xfrm>
          <a:off x="5657008" y="1357788"/>
          <a:ext cx="2567656" cy="1810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>
              <a:solidFill>
                <a:srgbClr val="FFFF00"/>
              </a:solidFill>
            </a:rPr>
            <a:t>AIL</a:t>
          </a:r>
          <a:r>
            <a:rPr lang="zh-TW" altLang="en-US" sz="2800" kern="1200" dirty="0">
              <a:solidFill>
                <a:srgbClr val="FFFF00"/>
              </a:solidFill>
            </a:rPr>
            <a:t>教材</a:t>
          </a:r>
          <a:r>
            <a:rPr lang="zh-TW" altLang="en-US" sz="2800" kern="1200" dirty="0"/>
            <a:t>研讀與</a:t>
          </a:r>
          <a:r>
            <a:rPr lang="zh-TW" altLang="en-US" sz="2800" kern="1200" dirty="0">
              <a:solidFill>
                <a:srgbClr val="FFFF00"/>
              </a:solidFill>
            </a:rPr>
            <a:t>測驗題</a:t>
          </a:r>
          <a:r>
            <a:rPr lang="zh-TW" altLang="en-US" sz="2800" kern="1200" dirty="0"/>
            <a:t>練習</a:t>
          </a:r>
        </a:p>
      </dsp:txBody>
      <dsp:txXfrm>
        <a:off x="5745384" y="1446164"/>
        <a:ext cx="2390904" cy="16336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B8340-56D7-4415-BA1C-373C7E230A99}">
      <dsp:nvSpPr>
        <dsp:cNvPr id="0" name=""/>
        <dsp:cNvSpPr/>
      </dsp:nvSpPr>
      <dsp:spPr>
        <a:xfrm>
          <a:off x="987557" y="0"/>
          <a:ext cx="987557" cy="1113986"/>
        </a:xfrm>
        <a:prstGeom prst="trapezoid">
          <a:avLst>
            <a:gd name="adj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rPr>
            <a:t>應用面領域</a:t>
          </a:r>
        </a:p>
      </dsp:txBody>
      <dsp:txXfrm>
        <a:off x="987557" y="0"/>
        <a:ext cx="987557" cy="1113986"/>
      </dsp:txXfrm>
    </dsp:sp>
    <dsp:sp modelId="{8D248306-D1AD-40A0-99C4-839B30F1D5C3}">
      <dsp:nvSpPr>
        <dsp:cNvPr id="0" name=""/>
        <dsp:cNvSpPr/>
      </dsp:nvSpPr>
      <dsp:spPr>
        <a:xfrm>
          <a:off x="493778" y="1113986"/>
          <a:ext cx="1975114" cy="1113986"/>
        </a:xfrm>
        <a:prstGeom prst="trapezoid">
          <a:avLst>
            <a:gd name="adj" fmla="val 4432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rPr>
            <a:t>核心技術面</a:t>
          </a:r>
          <a:r>
            <a:rPr lang="zh-TW" altLang="en-US" sz="2400" b="1" kern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rPr>
            <a:t>領域</a:t>
          </a:r>
        </a:p>
      </dsp:txBody>
      <dsp:txXfrm>
        <a:off x="839423" y="1113986"/>
        <a:ext cx="1283824" cy="1113986"/>
      </dsp:txXfrm>
    </dsp:sp>
    <dsp:sp modelId="{A9856FAE-FD42-4F74-8263-E7BE5F367259}">
      <dsp:nvSpPr>
        <dsp:cNvPr id="0" name=""/>
        <dsp:cNvSpPr/>
      </dsp:nvSpPr>
      <dsp:spPr>
        <a:xfrm>
          <a:off x="0" y="2227973"/>
          <a:ext cx="2962671" cy="1113986"/>
        </a:xfrm>
        <a:prstGeom prst="trapezoid">
          <a:avLst>
            <a:gd name="adj" fmla="val 4432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b="1" kern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rPr>
            <a:t>運算資源基礎面</a:t>
          </a:r>
          <a:endParaRPr lang="zh-TW" altLang="en-US" sz="2500" b="1" kern="1200" dirty="0">
            <a:latin typeface="Arial Unicode MS" panose="020B0604020202020204" pitchFamily="34" charset="-120"/>
            <a:ea typeface="Arial Unicode MS" panose="020B0604020202020204" pitchFamily="34" charset="-120"/>
            <a:cs typeface="Arial Unicode MS" panose="020B0604020202020204" pitchFamily="34" charset="-120"/>
          </a:endParaRPr>
        </a:p>
      </dsp:txBody>
      <dsp:txXfrm>
        <a:off x="518467" y="2227973"/>
        <a:ext cx="1925736" cy="1113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4958" cy="496887"/>
          </a:xfrm>
          <a:prstGeom prst="rect">
            <a:avLst/>
          </a:prstGeom>
        </p:spPr>
        <p:txBody>
          <a:bodyPr vert="horz" lIns="91434" tIns="45718" rIns="91434" bIns="45718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1101" y="0"/>
            <a:ext cx="2944958" cy="496887"/>
          </a:xfrm>
          <a:prstGeom prst="rect">
            <a:avLst/>
          </a:prstGeom>
        </p:spPr>
        <p:txBody>
          <a:bodyPr vert="horz" lIns="91434" tIns="45718" rIns="91434" bIns="45718" rtlCol="0"/>
          <a:lstStyle>
            <a:lvl1pPr algn="r">
              <a:defRPr sz="1200"/>
            </a:lvl1pPr>
          </a:lstStyle>
          <a:p>
            <a:fld id="{B09B80DA-DC1A-4F02-A361-BD4DA748BC21}" type="datetimeFigureOut">
              <a:rPr lang="zh-TW" altLang="en-US" smtClean="0"/>
              <a:pPr/>
              <a:t>2021/1/27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2" y="9428165"/>
            <a:ext cx="2944958" cy="496887"/>
          </a:xfrm>
          <a:prstGeom prst="rect">
            <a:avLst/>
          </a:prstGeom>
        </p:spPr>
        <p:txBody>
          <a:bodyPr vert="horz" lIns="91434" tIns="45718" rIns="91434" bIns="45718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1101" y="9428165"/>
            <a:ext cx="2944958" cy="496887"/>
          </a:xfrm>
          <a:prstGeom prst="rect">
            <a:avLst/>
          </a:prstGeom>
        </p:spPr>
        <p:txBody>
          <a:bodyPr vert="horz" lIns="91434" tIns="45718" rIns="91434" bIns="45718" rtlCol="0" anchor="b"/>
          <a:lstStyle>
            <a:lvl1pPr algn="r">
              <a:defRPr sz="1200"/>
            </a:lvl1pPr>
          </a:lstStyle>
          <a:p>
            <a:fld id="{43D07329-5DC2-4BD5-8DE4-EE5573B8761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185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6332"/>
          </a:xfrm>
          <a:prstGeom prst="rect">
            <a:avLst/>
          </a:prstGeom>
        </p:spPr>
        <p:txBody>
          <a:bodyPr vert="horz" lIns="91434" tIns="45718" rIns="91434" bIns="45718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6" y="2"/>
            <a:ext cx="2945659" cy="496332"/>
          </a:xfrm>
          <a:prstGeom prst="rect">
            <a:avLst/>
          </a:prstGeom>
        </p:spPr>
        <p:txBody>
          <a:bodyPr vert="horz" lIns="91434" tIns="45718" rIns="91434" bIns="45718" rtlCol="0"/>
          <a:lstStyle>
            <a:lvl1pPr algn="r">
              <a:defRPr sz="1200"/>
            </a:lvl1pPr>
          </a:lstStyle>
          <a:p>
            <a:fld id="{A1E6A457-A577-455F-9869-5572BE09876E}" type="datetimeFigureOut">
              <a:rPr lang="zh-TW" altLang="en-US" smtClean="0"/>
              <a:pPr/>
              <a:t>2021/1/27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4" tIns="45718" rIns="91434" bIns="4571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4" tIns="45718" rIns="91434" bIns="45718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428584"/>
            <a:ext cx="2945659" cy="496332"/>
          </a:xfrm>
          <a:prstGeom prst="rect">
            <a:avLst/>
          </a:prstGeom>
        </p:spPr>
        <p:txBody>
          <a:bodyPr vert="horz" lIns="91434" tIns="45718" rIns="91434" bIns="45718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6" y="9428584"/>
            <a:ext cx="2945659" cy="496332"/>
          </a:xfrm>
          <a:prstGeom prst="rect">
            <a:avLst/>
          </a:prstGeom>
        </p:spPr>
        <p:txBody>
          <a:bodyPr vert="horz" lIns="91434" tIns="45718" rIns="91434" bIns="45718" rtlCol="0" anchor="b"/>
          <a:lstStyle>
            <a:lvl1pPr algn="r">
              <a:defRPr sz="1200"/>
            </a:lvl1pPr>
          </a:lstStyle>
          <a:p>
            <a:fld id="{D99F2A4C-6F28-4B0F-9194-2687620FD5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3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jpe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jpe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jpe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0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2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A member of</a:t>
              </a:r>
              <a:endParaRPr lang="zh-TW" altLang="en-US" dirty="0"/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2CB5D44-0117-434C-B6B6-85C2612A0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234990" y="444931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＞形箭號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5" name="＞形箭號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23645C15-24C9-4A4A-87DC-1249D54CB17F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123EBA2E-E69E-4249-9DFD-CB5CB57044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365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B8E1B4E-C87D-4E1F-900A-B5B49D4442AB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8814029-DEFA-4265-9CB4-B02932E55A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325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26"/>
          <p:cNvSpPr txBox="1">
            <a:spLocks noChangeArrowheads="1"/>
          </p:cNvSpPr>
          <p:nvPr/>
        </p:nvSpPr>
        <p:spPr bwMode="auto">
          <a:xfrm>
            <a:off x="5148263" y="6211888"/>
            <a:ext cx="39957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b="1" dirty="0">
                <a:solidFill>
                  <a:srgbClr val="A6A6A6"/>
                </a:solidFill>
                <a:latin typeface="Art" pitchFamily="2" charset="2"/>
                <a:ea typeface="文鼎粗行楷" pitchFamily="49" charset="-120"/>
              </a:rPr>
              <a:t>National Taiwan Normal University, NTNU</a:t>
            </a:r>
          </a:p>
          <a:p>
            <a:r>
              <a:rPr kumimoji="0" lang="zh-TW" altLang="en-US" b="1" dirty="0">
                <a:solidFill>
                  <a:srgbClr val="A6A6A6"/>
                </a:solidFill>
                <a:latin typeface="微軟正黑體" pitchFamily="34" charset="-120"/>
                <a:ea typeface="文鼎粗行楷" pitchFamily="49" charset="-120"/>
              </a:rPr>
              <a:t>國立台灣師範大學多媒體網路實驗室 </a:t>
            </a:r>
            <a:endParaRPr kumimoji="0" lang="en-US" altLang="zh-TW" b="1" dirty="0">
              <a:solidFill>
                <a:srgbClr val="A6A6A6"/>
              </a:solidFill>
              <a:latin typeface="微軟正黑體" pitchFamily="34" charset="-120"/>
              <a:ea typeface="文鼎粗行楷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5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A66C6F80-4052-4516-904C-75BD355778BF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7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3BEFE8DF-434D-4D6F-8112-BF382FF696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9" name="圖片 18" descr="top_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52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D4D808A-56F4-4D65-911D-80BC5AA887F5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40B83B73-95E9-4215-A24D-F6FB5C304F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139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3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F9020-1CB3-4808-89AA-23071B4382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3ACBF-4D6C-4281-9982-3D937B854A35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88A70-700E-46B2-B13A-0A5983B2F6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67365A-7D88-4E26-B16D-D5F38A0E024E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9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0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D9BC98-1191-4F32-8D89-094441EFD04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006998"/>
      </p:ext>
    </p:extLst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2EFE0A26-88CA-406E-B1C4-7DC39DA0A930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445F979-1337-41BD-951B-353AA5CF8F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grpSp>
        <p:nvGrpSpPr>
          <p:cNvPr id="8" name="组合 19"/>
          <p:cNvGrpSpPr>
            <a:grpSpLocks/>
          </p:cNvGrpSpPr>
          <p:nvPr userDrawn="1"/>
        </p:nvGrpSpPr>
        <p:grpSpPr bwMode="auto">
          <a:xfrm>
            <a:off x="0" y="6237312"/>
            <a:ext cx="9144000" cy="672941"/>
            <a:chOff x="0" y="6513463"/>
            <a:chExt cx="12192000" cy="370984"/>
          </a:xfrm>
        </p:grpSpPr>
        <p:sp>
          <p:nvSpPr>
            <p:cNvPr id="9" name="矩形 8"/>
            <p:cNvSpPr/>
            <p:nvPr/>
          </p:nvSpPr>
          <p:spPr>
            <a:xfrm>
              <a:off x="0" y="6513463"/>
              <a:ext cx="12192000" cy="198175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53097"/>
              <a:ext cx="12192000" cy="309154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文本框 17"/>
            <p:cNvSpPr txBox="1"/>
            <p:nvPr userDrawn="1"/>
          </p:nvSpPr>
          <p:spPr>
            <a:xfrm>
              <a:off x="239713" y="6515048"/>
              <a:ext cx="3213100" cy="3693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矩形 1"/>
          <p:cNvSpPr/>
          <p:nvPr userDrawn="1"/>
        </p:nvSpPr>
        <p:spPr>
          <a:xfrm>
            <a:off x="-1044624" y="0"/>
            <a:ext cx="720204" cy="1461590"/>
          </a:xfrm>
          <a:custGeom>
            <a:avLst/>
            <a:gdLst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0 w 432048"/>
              <a:gd name="connsiteY3" fmla="*/ 1059582 h 1059582"/>
              <a:gd name="connsiteX4" fmla="*/ 0 w 432048"/>
              <a:gd name="connsiteY4" fmla="*/ 0 h 1059582"/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223259 w 432048"/>
              <a:gd name="connsiteY3" fmla="*/ 1045029 h 1059582"/>
              <a:gd name="connsiteX4" fmla="*/ 0 w 432048"/>
              <a:gd name="connsiteY4" fmla="*/ 1059582 h 1059582"/>
              <a:gd name="connsiteX5" fmla="*/ 0 w 432048"/>
              <a:gd name="connsiteY5" fmla="*/ 0 h 1059582"/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212374 w 432048"/>
              <a:gd name="connsiteY3" fmla="*/ 816429 h 1059582"/>
              <a:gd name="connsiteX4" fmla="*/ 0 w 432048"/>
              <a:gd name="connsiteY4" fmla="*/ 1059582 h 1059582"/>
              <a:gd name="connsiteX5" fmla="*/ 0 w 432048"/>
              <a:gd name="connsiteY5" fmla="*/ 0 h 105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048" h="1059582">
                <a:moveTo>
                  <a:pt x="0" y="0"/>
                </a:moveTo>
                <a:lnTo>
                  <a:pt x="432048" y="0"/>
                </a:lnTo>
                <a:lnTo>
                  <a:pt x="432048" y="1059582"/>
                </a:lnTo>
                <a:lnTo>
                  <a:pt x="212374" y="816429"/>
                </a:lnTo>
                <a:lnTo>
                  <a:pt x="0" y="1059582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任意多边形 2"/>
          <p:cNvSpPr/>
          <p:nvPr userDrawn="1"/>
        </p:nvSpPr>
        <p:spPr>
          <a:xfrm>
            <a:off x="1681163" y="5658073"/>
            <a:ext cx="447675" cy="492125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124075" y="5661248"/>
            <a:ext cx="7019925" cy="4921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332656"/>
            <a:ext cx="6985000" cy="581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   </a:t>
            </a:r>
            <a:endParaRPr lang="zh-CN" altLang="en-US" sz="21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直角三角形 15"/>
          <p:cNvSpPr/>
          <p:nvPr userDrawn="1"/>
        </p:nvSpPr>
        <p:spPr>
          <a:xfrm>
            <a:off x="6985000" y="329481"/>
            <a:ext cx="639763" cy="584200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648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08AEF-6762-40CB-8029-24315F51AA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772AA-A214-4A64-9A60-E8DA7B8A54F6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AC669-063E-4C97-9F7C-C5D64E0109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914C39-A3BF-42AD-A6BD-D828DFA610F5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1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C6D767-5AC1-4200-A1CF-4459816261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755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837E3-EF44-45E7-8D30-FB8FF43E03D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F3799-CEC9-4CAB-B86F-2336A1CB11DC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449B6-6D9A-4BD7-81C9-B9F3FC8FA7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634344-CD91-4475-9AEC-A346507D76FF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1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5E69EC-AE07-4F36-AC8F-148BE21196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099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2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itchFamily="34" charset="0"/>
                  <a:ea typeface="新細明體" charset="-120"/>
                  <a:cs typeface="+mn-cs"/>
                </a:rPr>
                <a:t>A member of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2CB5D44-0117-434C-B6B6-85C2612A0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234990" y="444931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06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2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圖片 23" descr="logo_GLAD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2071702" cy="560578"/>
          </a:xfrm>
          <a:prstGeom prst="rect">
            <a:avLst/>
          </a:prstGeom>
        </p:spPr>
      </p:pic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itchFamily="34" charset="0"/>
                  <a:ea typeface="新細明體" charset="-120"/>
                  <a:cs typeface="+mn-cs"/>
                </a:rPr>
                <a:t>A member of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2CB5D44-0117-434C-B6B6-85C2612A0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8458200" y="5673921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2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圖片 23" descr="logo_GLAD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2071702" cy="560578"/>
          </a:xfrm>
          <a:prstGeom prst="rect">
            <a:avLst/>
          </a:prstGeom>
        </p:spPr>
      </p:pic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A member of</a:t>
              </a:r>
              <a:endParaRPr lang="zh-TW" altLang="en-US" dirty="0"/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2CB5D44-0117-434C-B6B6-85C2612A0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8458200" y="5673921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67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圖片 23" descr="logo_GLAD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2071702" cy="560578"/>
          </a:xfrm>
          <a:prstGeom prst="rect">
            <a:avLst/>
          </a:prstGeom>
        </p:spPr>
      </p:pic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 pitchFamily="34" charset="0"/>
                  <a:ea typeface="新細明體" charset="-120"/>
                  <a:cs typeface="+mn-cs"/>
                </a:rPr>
                <a:t>A member of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711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bottom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22" y="5743491"/>
            <a:ext cx="6629028" cy="1124745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5F419-1AA6-4850-A732-54AF056C35D7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2DA2BF">
                  <a:tint val="20000"/>
                </a:srgbClr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F90025-5147-4360-B1DC-0024F991E175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C3DCA6F5-69A4-4387-9330-705808584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6945926" y="6216576"/>
            <a:ext cx="596158" cy="438206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A39382DC-BCA2-4C3F-9B2B-1E9188B5ACF6}"/>
              </a:ext>
            </a:extLst>
          </p:cNvPr>
          <p:cNvCxnSpPr>
            <a:cxnSpLocks/>
          </p:cNvCxnSpPr>
          <p:nvPr userDrawn="1"/>
        </p:nvCxnSpPr>
        <p:spPr>
          <a:xfrm>
            <a:off x="7596336" y="6090639"/>
            <a:ext cx="0" cy="58222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0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5F419-1AA6-4850-A732-54AF056C35D7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2DA2BF">
                  <a:tint val="20000"/>
                </a:srgbClr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F90025-5147-4360-B1DC-0024F991E175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C3DCA6F5-69A4-4387-9330-705808584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8310562" y="6345209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43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5F419-1AA6-4850-A732-54AF056C35D7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2DA2BF">
                  <a:tint val="20000"/>
                </a:srgbClr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F90025-5147-4360-B1DC-0024F991E175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60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titl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122413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2011/6/30</a:t>
            </a: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73B20D-B854-4993-9AAD-B46A3CC5EE67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32493-5B86-454C-B89F-881C688009CC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487530"/>
      </p:ext>
    </p:extLst>
  </p:cSld>
  <p:clrMapOvr>
    <a:masterClrMapping/>
  </p:clrMapOvr>
  <p:transition spd="slow">
    <p:wipe dir="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2011/6/30</a:t>
            </a: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73B20D-B854-4993-9AAD-B46A3CC5EE67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32493-5B86-454C-B89F-881C688009CC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952543"/>
      </p:ext>
    </p:extLst>
  </p:cSld>
  <p:clrMapOvr>
    <a:masterClrMapping/>
  </p:clrMapOvr>
  <p:transition spd="slow">
    <p:wipe dir="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2011/6/30</a:t>
            </a: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73B20D-B854-4993-9AAD-B46A3CC5EE67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32493-5B86-454C-B89F-881C688009CC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962392"/>
      </p:ext>
    </p:extLst>
  </p:cSld>
  <p:clrMapOvr>
    <a:masterClrMapping/>
  </p:clrMapOvr>
  <p:transition spd="slow">
    <p:wipe dir="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＞形箭號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5" name="＞形箭號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5C15-24C9-4A4A-87DC-1249D54CB17F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EBA2E-E69E-4249-9DFD-CB5CB5704419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122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8E1B4E-C87D-4E1F-900A-B5B49D4442AB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814029-DEFA-4265-9CB4-B02932E55A62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378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26"/>
          <p:cNvSpPr txBox="1">
            <a:spLocks noChangeArrowheads="1"/>
          </p:cNvSpPr>
          <p:nvPr/>
        </p:nvSpPr>
        <p:spPr bwMode="auto">
          <a:xfrm>
            <a:off x="5148263" y="6211888"/>
            <a:ext cx="39957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t" pitchFamily="2" charset="2"/>
                <a:ea typeface="文鼎粗行楷" pitchFamily="49" charset="-120"/>
                <a:cs typeface="+mn-cs"/>
              </a:rPr>
              <a:t>National Taiwan Normal University, NTNU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微軟正黑體" pitchFamily="34" charset="-120"/>
                <a:ea typeface="文鼎粗行楷" pitchFamily="49" charset="-120"/>
                <a:cs typeface="+mn-cs"/>
              </a:rPr>
              <a:t>國立台灣師範大學多媒體網路實驗室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微軟正黑體" pitchFamily="34" charset="-120"/>
              <a:ea typeface="文鼎粗行楷" pitchFamily="49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5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6C6F80-4052-4516-904C-75BD355778BF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EFE8DF-434D-4D6F-8112-BF382FF6964E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19" name="圖片 18" descr="top_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0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圖片 23" descr="logo_GLAD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2071702" cy="560578"/>
          </a:xfrm>
          <a:prstGeom prst="rect">
            <a:avLst/>
          </a:prstGeom>
        </p:spPr>
      </p:pic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A member of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60303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D808A-56F4-4D65-911D-80BC5AA887F5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B83B73-95E9-4215-A24D-F6FB5C304FAA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354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2011/6/30</a:t>
            </a: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F9020-1CB3-4808-89AA-23071B438232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3ACBF-4D6C-4281-9982-3D937B854A35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888A70-700E-46B2-B13A-0A5983B2F613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8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67365A-7D88-4E26-B16D-D5F38A0E024E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9BC98-1191-4F32-8D89-094441EFD045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68933"/>
      </p:ext>
    </p:extLst>
  </p:cSld>
  <p:clrMapOvr>
    <a:masterClrMapping/>
  </p:clrMapOvr>
  <p:transition spd="slow">
    <p:wipe dir="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E0A26-88CA-406E-B1C4-7DC39DA0A930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5F979-1337-41BD-951B-353AA5CF8F13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grpSp>
        <p:nvGrpSpPr>
          <p:cNvPr id="8" name="组合 19"/>
          <p:cNvGrpSpPr>
            <a:grpSpLocks/>
          </p:cNvGrpSpPr>
          <p:nvPr userDrawn="1"/>
        </p:nvGrpSpPr>
        <p:grpSpPr bwMode="auto">
          <a:xfrm>
            <a:off x="0" y="6237312"/>
            <a:ext cx="9144000" cy="672941"/>
            <a:chOff x="0" y="6513463"/>
            <a:chExt cx="12192000" cy="370984"/>
          </a:xfrm>
        </p:grpSpPr>
        <p:sp>
          <p:nvSpPr>
            <p:cNvPr id="9" name="矩形 8"/>
            <p:cNvSpPr/>
            <p:nvPr/>
          </p:nvSpPr>
          <p:spPr>
            <a:xfrm>
              <a:off x="0" y="6513463"/>
              <a:ext cx="12192000" cy="198175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53097"/>
              <a:ext cx="12192000" cy="309154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文本框 17"/>
            <p:cNvSpPr txBox="1"/>
            <p:nvPr userDrawn="1"/>
          </p:nvSpPr>
          <p:spPr>
            <a:xfrm>
              <a:off x="239713" y="6515048"/>
              <a:ext cx="3213100" cy="3693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2" name="矩形 1"/>
          <p:cNvSpPr/>
          <p:nvPr userDrawn="1"/>
        </p:nvSpPr>
        <p:spPr>
          <a:xfrm>
            <a:off x="-1044624" y="0"/>
            <a:ext cx="720204" cy="1461590"/>
          </a:xfrm>
          <a:custGeom>
            <a:avLst/>
            <a:gdLst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0 w 432048"/>
              <a:gd name="connsiteY3" fmla="*/ 1059582 h 1059582"/>
              <a:gd name="connsiteX4" fmla="*/ 0 w 432048"/>
              <a:gd name="connsiteY4" fmla="*/ 0 h 1059582"/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223259 w 432048"/>
              <a:gd name="connsiteY3" fmla="*/ 1045029 h 1059582"/>
              <a:gd name="connsiteX4" fmla="*/ 0 w 432048"/>
              <a:gd name="connsiteY4" fmla="*/ 1059582 h 1059582"/>
              <a:gd name="connsiteX5" fmla="*/ 0 w 432048"/>
              <a:gd name="connsiteY5" fmla="*/ 0 h 1059582"/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212374 w 432048"/>
              <a:gd name="connsiteY3" fmla="*/ 816429 h 1059582"/>
              <a:gd name="connsiteX4" fmla="*/ 0 w 432048"/>
              <a:gd name="connsiteY4" fmla="*/ 1059582 h 1059582"/>
              <a:gd name="connsiteX5" fmla="*/ 0 w 432048"/>
              <a:gd name="connsiteY5" fmla="*/ 0 h 105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048" h="1059582">
                <a:moveTo>
                  <a:pt x="0" y="0"/>
                </a:moveTo>
                <a:lnTo>
                  <a:pt x="432048" y="0"/>
                </a:lnTo>
                <a:lnTo>
                  <a:pt x="432048" y="1059582"/>
                </a:lnTo>
                <a:lnTo>
                  <a:pt x="212374" y="816429"/>
                </a:lnTo>
                <a:lnTo>
                  <a:pt x="0" y="1059582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任意多边形 2"/>
          <p:cNvSpPr/>
          <p:nvPr userDrawn="1"/>
        </p:nvSpPr>
        <p:spPr>
          <a:xfrm>
            <a:off x="1681163" y="5658073"/>
            <a:ext cx="447675" cy="492125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124075" y="5661248"/>
            <a:ext cx="7019925" cy="4921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332656"/>
            <a:ext cx="6985000" cy="581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                 </a:t>
            </a:r>
            <a:endParaRPr kumimoji="1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" name="直角三角形 15"/>
          <p:cNvSpPr/>
          <p:nvPr userDrawn="1"/>
        </p:nvSpPr>
        <p:spPr>
          <a:xfrm>
            <a:off x="6985000" y="329481"/>
            <a:ext cx="639763" cy="584200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42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2011/6/30</a:t>
            </a: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08AEF-6762-40CB-8029-24315F51AAEC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772AA-A214-4A64-9A60-E8DA7B8A54F6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AC669-063E-4C97-9F7C-C5D64E010942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914C39-A3BF-42AD-A6BD-D828DFA610F5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6D767-5AC1-4200-A1CF-445981626164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5954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2011/6/30</a:t>
            </a: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837E3-EF44-45E7-8D30-FB8FF43E03DD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F3799-CEC9-4CAB-B86F-2336A1CB11DC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0449B6-6D9A-4BD7-81C9-B9F3FC8FA703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34344-CD91-4475-9AEC-A346507D76FF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5E69EC-AE07-4F36-AC8F-148BE211962A}" type="slidenum"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231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2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A member of</a:t>
              </a:r>
              <a:endParaRPr lang="zh-TW" altLang="en-US" dirty="0"/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2CB5D44-0117-434C-B6B6-85C2612A0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234990" y="444931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10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2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圖片 23" descr="logo_GLAD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2071702" cy="560578"/>
          </a:xfrm>
          <a:prstGeom prst="rect">
            <a:avLst/>
          </a:prstGeom>
        </p:spPr>
      </p:pic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A member of</a:t>
              </a:r>
              <a:endParaRPr lang="zh-TW" altLang="en-US" dirty="0"/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2CB5D44-0117-434C-B6B6-85C2612A0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8458200" y="5673921"/>
            <a:ext cx="596158" cy="4382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圖片 23" descr="logo_GLAD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2071702" cy="560578"/>
          </a:xfrm>
          <a:prstGeom prst="rect">
            <a:avLst/>
          </a:prstGeom>
        </p:spPr>
      </p:pic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A member of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18767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bottom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22" y="5743491"/>
            <a:ext cx="6629028" cy="1124745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425F419-1AA6-4850-A732-54AF056C35D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FF90025-5147-4360-B1DC-0024F991E1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847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425F419-1AA6-4850-A732-54AF056C35D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FF90025-5147-4360-B1DC-0024F991E1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1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bottom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22" y="5743491"/>
            <a:ext cx="6629028" cy="1124745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425F419-1AA6-4850-A732-54AF056C35D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FF90025-5147-4360-B1DC-0024F991E1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C3DCA6F5-69A4-4387-9330-705808584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6945926" y="6216576"/>
            <a:ext cx="596158" cy="438206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xmlns="" id="{A39382DC-BCA2-4C3F-9B2B-1E9188B5ACF6}"/>
              </a:ext>
            </a:extLst>
          </p:cNvPr>
          <p:cNvCxnSpPr>
            <a:cxnSpLocks/>
          </p:cNvCxnSpPr>
          <p:nvPr userDrawn="1"/>
        </p:nvCxnSpPr>
        <p:spPr>
          <a:xfrm>
            <a:off x="7596336" y="6090639"/>
            <a:ext cx="0" cy="58222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40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425F419-1AA6-4850-A732-54AF056C35D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FF90025-5147-4360-B1DC-0024F991E1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2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titl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122413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B20D-B854-4993-9AAD-B46A3CC5EE6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493-5B86-454C-B89F-881C688009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840145"/>
      </p:ext>
    </p:extLst>
  </p:cSld>
  <p:clrMapOvr>
    <a:masterClrMapping/>
  </p:clrMapOvr>
  <p:transition spd="slow">
    <p:wipe dir="d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B20D-B854-4993-9AAD-B46A3CC5EE6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493-5B86-454C-B89F-881C688009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B20D-B854-4993-9AAD-B46A3CC5EE6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493-5B86-454C-B89F-881C688009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336955"/>
      </p:ext>
    </p:extLst>
  </p:cSld>
  <p:clrMapOvr>
    <a:masterClrMapping/>
  </p:clrMapOvr>
  <p:transition spd="slow">
    <p:wipe dir="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＞形箭號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5" name="＞形箭號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23645C15-24C9-4A4A-87DC-1249D54CB17F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123EBA2E-E69E-4249-9DFD-CB5CB57044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B8E1B4E-C87D-4E1F-900A-B5B49D4442AB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8814029-DEFA-4265-9CB4-B02932E55A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26"/>
          <p:cNvSpPr txBox="1">
            <a:spLocks noChangeArrowheads="1"/>
          </p:cNvSpPr>
          <p:nvPr/>
        </p:nvSpPr>
        <p:spPr bwMode="auto">
          <a:xfrm>
            <a:off x="5148263" y="6211888"/>
            <a:ext cx="39957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b="1" dirty="0">
                <a:solidFill>
                  <a:srgbClr val="A6A6A6"/>
                </a:solidFill>
                <a:latin typeface="Art" pitchFamily="2" charset="2"/>
                <a:ea typeface="文鼎粗行楷" pitchFamily="49" charset="-120"/>
              </a:rPr>
              <a:t>National Taiwan Normal University, NTNU</a:t>
            </a:r>
          </a:p>
          <a:p>
            <a:r>
              <a:rPr kumimoji="0" lang="zh-TW" altLang="en-US" b="1" dirty="0">
                <a:solidFill>
                  <a:srgbClr val="A6A6A6"/>
                </a:solidFill>
                <a:latin typeface="微軟正黑體" pitchFamily="34" charset="-120"/>
                <a:ea typeface="文鼎粗行楷" pitchFamily="49" charset="-120"/>
              </a:rPr>
              <a:t>國立台灣師範大學多媒體網路實驗室 </a:t>
            </a:r>
            <a:endParaRPr kumimoji="0" lang="en-US" altLang="zh-TW" b="1" dirty="0">
              <a:solidFill>
                <a:srgbClr val="A6A6A6"/>
              </a:solidFill>
              <a:latin typeface="微軟正黑體" pitchFamily="34" charset="-120"/>
              <a:ea typeface="文鼎粗行楷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5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A66C6F80-4052-4516-904C-75BD355778BF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7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3BEFE8DF-434D-4D6F-8112-BF382FF696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9" name="圖片 18" descr="top_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94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D4D808A-56F4-4D65-911D-80BC5AA887F5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40B83B73-95E9-4215-A24D-F6FB5C304F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d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3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F9020-1CB3-4808-89AA-23071B4382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3ACBF-4D6C-4281-9982-3D937B854A35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88A70-700E-46B2-B13A-0A5983B2F6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67365A-7D88-4E26-B16D-D5F38A0E024E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9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0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D9BC98-1191-4F32-8D89-094441EFD04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2EFE0A26-88CA-406E-B1C4-7DC39DA0A930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445F979-1337-41BD-951B-353AA5CF8F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grpSp>
        <p:nvGrpSpPr>
          <p:cNvPr id="8" name="组合 19"/>
          <p:cNvGrpSpPr>
            <a:grpSpLocks/>
          </p:cNvGrpSpPr>
          <p:nvPr userDrawn="1"/>
        </p:nvGrpSpPr>
        <p:grpSpPr bwMode="auto">
          <a:xfrm>
            <a:off x="0" y="6237312"/>
            <a:ext cx="9144000" cy="672941"/>
            <a:chOff x="0" y="6513463"/>
            <a:chExt cx="12192000" cy="370984"/>
          </a:xfrm>
        </p:grpSpPr>
        <p:sp>
          <p:nvSpPr>
            <p:cNvPr id="9" name="矩形 8"/>
            <p:cNvSpPr/>
            <p:nvPr/>
          </p:nvSpPr>
          <p:spPr>
            <a:xfrm>
              <a:off x="0" y="6513463"/>
              <a:ext cx="12192000" cy="198175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53097"/>
              <a:ext cx="12192000" cy="309154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文本框 17"/>
            <p:cNvSpPr txBox="1"/>
            <p:nvPr userDrawn="1"/>
          </p:nvSpPr>
          <p:spPr>
            <a:xfrm>
              <a:off x="239713" y="6515048"/>
              <a:ext cx="3213100" cy="3693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矩形 1"/>
          <p:cNvSpPr/>
          <p:nvPr userDrawn="1"/>
        </p:nvSpPr>
        <p:spPr>
          <a:xfrm>
            <a:off x="-1044624" y="0"/>
            <a:ext cx="720204" cy="1461590"/>
          </a:xfrm>
          <a:custGeom>
            <a:avLst/>
            <a:gdLst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0 w 432048"/>
              <a:gd name="connsiteY3" fmla="*/ 1059582 h 1059582"/>
              <a:gd name="connsiteX4" fmla="*/ 0 w 432048"/>
              <a:gd name="connsiteY4" fmla="*/ 0 h 1059582"/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223259 w 432048"/>
              <a:gd name="connsiteY3" fmla="*/ 1045029 h 1059582"/>
              <a:gd name="connsiteX4" fmla="*/ 0 w 432048"/>
              <a:gd name="connsiteY4" fmla="*/ 1059582 h 1059582"/>
              <a:gd name="connsiteX5" fmla="*/ 0 w 432048"/>
              <a:gd name="connsiteY5" fmla="*/ 0 h 1059582"/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212374 w 432048"/>
              <a:gd name="connsiteY3" fmla="*/ 816429 h 1059582"/>
              <a:gd name="connsiteX4" fmla="*/ 0 w 432048"/>
              <a:gd name="connsiteY4" fmla="*/ 1059582 h 1059582"/>
              <a:gd name="connsiteX5" fmla="*/ 0 w 432048"/>
              <a:gd name="connsiteY5" fmla="*/ 0 h 105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048" h="1059582">
                <a:moveTo>
                  <a:pt x="0" y="0"/>
                </a:moveTo>
                <a:lnTo>
                  <a:pt x="432048" y="0"/>
                </a:lnTo>
                <a:lnTo>
                  <a:pt x="432048" y="1059582"/>
                </a:lnTo>
                <a:lnTo>
                  <a:pt x="212374" y="816429"/>
                </a:lnTo>
                <a:lnTo>
                  <a:pt x="0" y="1059582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任意多边形 2"/>
          <p:cNvSpPr/>
          <p:nvPr userDrawn="1"/>
        </p:nvSpPr>
        <p:spPr>
          <a:xfrm>
            <a:off x="1681163" y="5658073"/>
            <a:ext cx="447675" cy="492125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124075" y="5661248"/>
            <a:ext cx="7019925" cy="4921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332656"/>
            <a:ext cx="6985000" cy="581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   </a:t>
            </a:r>
            <a:endParaRPr lang="zh-CN" altLang="en-US" sz="21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直角三角形 15"/>
          <p:cNvSpPr/>
          <p:nvPr userDrawn="1"/>
        </p:nvSpPr>
        <p:spPr>
          <a:xfrm>
            <a:off x="6985000" y="329481"/>
            <a:ext cx="639763" cy="584200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425F419-1AA6-4850-A732-54AF056C35D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FF90025-5147-4360-B1DC-0024F991E1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C3DCA6F5-69A4-4387-9330-705808584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8310562" y="6345209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32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08AEF-6762-40CB-8029-24315F51AA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772AA-A214-4A64-9A60-E8DA7B8A54F6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AC669-063E-4C97-9F7C-C5D64E0109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914C39-A3BF-42AD-A6BD-D828DFA610F5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1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C6D767-5AC1-4200-A1CF-4459816261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837E3-EF44-45E7-8D30-FB8FF43E03D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F3799-CEC9-4CAB-B86F-2336A1CB11DC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449B6-6D9A-4BD7-81C9-B9F3FC8FA7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634344-CD91-4475-9AEC-A346507D76FF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1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5E69EC-AE07-4F36-AC8F-148BE21196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0799"/>
            <a:ext cx="9144000" cy="457200"/>
          </a:xfrm>
          <a:custGeom>
            <a:avLst/>
            <a:gdLst/>
            <a:ahLst/>
            <a:cxnLst/>
            <a:rect l="l" t="t" r="r" b="b"/>
            <a:pathLst>
              <a:path w="9144000" h="457200">
                <a:moveTo>
                  <a:pt x="0" y="457199"/>
                </a:moveTo>
                <a:lnTo>
                  <a:pt x="9144000" y="457199"/>
                </a:lnTo>
                <a:lnTo>
                  <a:pt x="9144000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F3A34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34505"/>
            <a:ext cx="9144000" cy="65531"/>
          </a:xfrm>
          <a:custGeom>
            <a:avLst/>
            <a:gdLst/>
            <a:ahLst/>
            <a:cxnLst/>
            <a:rect l="l" t="t" r="r" b="b"/>
            <a:pathLst>
              <a:path w="9144000" h="65531">
                <a:moveTo>
                  <a:pt x="0" y="65532"/>
                </a:moveTo>
                <a:lnTo>
                  <a:pt x="9144000" y="65532"/>
                </a:lnTo>
                <a:lnTo>
                  <a:pt x="9144000" y="0"/>
                </a:lnTo>
                <a:lnTo>
                  <a:pt x="0" y="0"/>
                </a:lnTo>
                <a:lnTo>
                  <a:pt x="0" y="65532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95350" y="1738122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2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29590" y="136397"/>
            <a:ext cx="8104632" cy="1338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748789" y="758190"/>
            <a:ext cx="1399032" cy="1338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449829" y="951738"/>
            <a:ext cx="2435351" cy="1018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113664">
              <a:lnSpc>
                <a:spcPct val="100000"/>
              </a:lnSpc>
            </a:pPr>
            <a:fld id="{81D60167-4931-47E6-BA6A-407CBD079E47}" type="slidenum">
              <a:rPr sz="1200" spc="-10" dirty="0" smtClean="0">
                <a:latin typeface="Microsoft JhengHei UI"/>
                <a:cs typeface="Microsoft JhengHei UI"/>
              </a:rPr>
              <a:t>‹#›</a:t>
            </a:fld>
            <a:endParaRPr sz="1200">
              <a:latin typeface="Microsoft JhengHei UI"/>
              <a:cs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32908859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72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A member of</a:t>
              </a:r>
              <a:endParaRPr lang="zh-TW" altLang="en-US" dirty="0"/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2CB5D44-0117-434C-B6B6-85C2612A0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234990" y="444931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44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72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圖片 23" descr="logo_GLA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7544" y="1340768"/>
            <a:ext cx="2071702" cy="560578"/>
          </a:xfrm>
          <a:prstGeom prst="rect">
            <a:avLst/>
          </a:prstGeom>
        </p:spPr>
      </p:pic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A member of</a:t>
              </a:r>
              <a:endParaRPr lang="zh-TW" altLang="en-US" dirty="0"/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E2CB5D44-0117-434C-B6B6-85C2612A0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8458200" y="5673921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504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bg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grpSp>
        <p:nvGrpSpPr>
          <p:cNvPr id="25" name="群組 24"/>
          <p:cNvGrpSpPr/>
          <p:nvPr userDrawn="1"/>
        </p:nvGrpSpPr>
        <p:grpSpPr>
          <a:xfrm>
            <a:off x="-1836712" y="7317432"/>
            <a:ext cx="4643470" cy="571504"/>
            <a:chOff x="-3373671" y="7245231"/>
            <a:chExt cx="4643470" cy="571504"/>
          </a:xfrm>
        </p:grpSpPr>
        <p:pic>
          <p:nvPicPr>
            <p:cNvPr id="20" name="圖片 19" descr="logo_GLAD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-3373671" y="7245231"/>
              <a:ext cx="2071702" cy="560578"/>
            </a:xfrm>
            <a:prstGeom prst="rect">
              <a:avLst/>
            </a:prstGeom>
          </p:spPr>
        </p:pic>
        <p:pic>
          <p:nvPicPr>
            <p:cNvPr id="21" name="圖片 20" descr="logo_CIW.pn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-252536" y="7245424"/>
              <a:ext cx="1522335" cy="571311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-847622" y="7316669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" name="圖片 23" descr="logo_GLA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7544" y="1340768"/>
            <a:ext cx="2071702" cy="560578"/>
          </a:xfrm>
          <a:prstGeom prst="rect">
            <a:avLst/>
          </a:prstGeom>
        </p:spPr>
      </p:pic>
      <p:grpSp>
        <p:nvGrpSpPr>
          <p:cNvPr id="32" name="群組 31"/>
          <p:cNvGrpSpPr/>
          <p:nvPr userDrawn="1"/>
        </p:nvGrpSpPr>
        <p:grpSpPr>
          <a:xfrm>
            <a:off x="5292080" y="7173416"/>
            <a:ext cx="6718358" cy="947733"/>
            <a:chOff x="2425642" y="7117540"/>
            <a:chExt cx="6718358" cy="947733"/>
          </a:xfrm>
        </p:grpSpPr>
        <p:pic>
          <p:nvPicPr>
            <p:cNvPr id="26" name="圖片 25" descr="logo_GLAD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2425642" y="7260416"/>
              <a:ext cx="2071702" cy="560578"/>
            </a:xfrm>
            <a:prstGeom prst="rect">
              <a:avLst/>
            </a:prstGeom>
          </p:spPr>
        </p:pic>
        <p:pic>
          <p:nvPicPr>
            <p:cNvPr id="27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854534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圖片 27" descr="comptia-logo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5283162" y="7125808"/>
              <a:ext cx="2000264" cy="634674"/>
            </a:xfrm>
            <a:prstGeom prst="rect">
              <a:avLst/>
            </a:prstGeom>
          </p:spPr>
        </p:pic>
        <p:pic>
          <p:nvPicPr>
            <p:cNvPr id="29" name="圖片 28" descr="atpu.pn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8283558" y="7117540"/>
              <a:ext cx="860442" cy="947733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640616" y="7331854"/>
              <a:ext cx="45719" cy="4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矩形 30"/>
            <p:cNvSpPr/>
            <p:nvPr userDrawn="1"/>
          </p:nvSpPr>
          <p:spPr>
            <a:xfrm>
              <a:off x="5283162" y="7605464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A member of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8262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bottom_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21322" y="5743491"/>
            <a:ext cx="6629028" cy="1124745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425F419-1AA6-4850-A732-54AF056C35D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FF90025-5147-4360-B1DC-0024F991E1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99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425F419-1AA6-4850-A732-54AF056C35D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FF90025-5147-4360-B1DC-0024F991E1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C3DCA6F5-69A4-4387-9330-705808584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30638" r="32166" b="31750"/>
          <a:stretch/>
        </p:blipFill>
        <p:spPr>
          <a:xfrm>
            <a:off x="8310562" y="6345209"/>
            <a:ext cx="596158" cy="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194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425F419-1AA6-4850-A732-54AF056C35D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FF90025-5147-4360-B1DC-0024F991E1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428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titl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88640"/>
            <a:ext cx="9144000" cy="122413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B20D-B854-4993-9AAD-B46A3CC5EE6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493-5B86-454C-B89F-881C688009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472676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425F419-1AA6-4850-A732-54AF056C35D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DFF90025-5147-4360-B1DC-0024F991E17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0" name="圖片 9" descr="top-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633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B20D-B854-4993-9AAD-B46A3CC5EE6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493-5B86-454C-B89F-881C688009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27745"/>
      </p:ext>
    </p:extLst>
  </p:cSld>
  <p:clrMapOvr>
    <a:masterClrMapping/>
  </p:clrMapOvr>
  <p:transition spd="slow">
    <p:wipe dir="d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B20D-B854-4993-9AAD-B46A3CC5EE6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493-5B86-454C-B89F-881C688009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208116"/>
      </p:ext>
    </p:extLst>
  </p:cSld>
  <p:clrMapOvr>
    <a:masterClrMapping/>
  </p:clrMapOvr>
  <p:transition spd="slow">
    <p:wipe dir="d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＞形箭號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5" name="＞形箭號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23645C15-24C9-4A4A-87DC-1249D54CB17F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123EBA2E-E69E-4249-9DFD-CB5CB570441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5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B8E1B4E-C87D-4E1F-900A-B5B49D4442AB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8814029-DEFA-4265-9CB4-B02932E55A6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98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26"/>
          <p:cNvSpPr txBox="1">
            <a:spLocks noChangeArrowheads="1"/>
          </p:cNvSpPr>
          <p:nvPr/>
        </p:nvSpPr>
        <p:spPr bwMode="auto">
          <a:xfrm>
            <a:off x="5148263" y="6211888"/>
            <a:ext cx="39957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b="1" dirty="0">
                <a:solidFill>
                  <a:srgbClr val="A6A6A6"/>
                </a:solidFill>
                <a:latin typeface="Art" pitchFamily="2" charset="2"/>
                <a:ea typeface="文鼎粗行楷" pitchFamily="49" charset="-120"/>
              </a:rPr>
              <a:t>National Taiwan Normal University, NTNU</a:t>
            </a:r>
          </a:p>
          <a:p>
            <a:r>
              <a:rPr kumimoji="0" lang="zh-TW" altLang="en-US" b="1" dirty="0">
                <a:solidFill>
                  <a:srgbClr val="A6A6A6"/>
                </a:solidFill>
                <a:latin typeface="微軟正黑體" pitchFamily="34" charset="-120"/>
                <a:ea typeface="文鼎粗行楷" pitchFamily="49" charset="-120"/>
              </a:rPr>
              <a:t>國立台灣師範大學多媒體網路實驗室 </a:t>
            </a:r>
            <a:endParaRPr kumimoji="0" lang="en-US" altLang="zh-TW" b="1" dirty="0">
              <a:solidFill>
                <a:srgbClr val="A6A6A6"/>
              </a:solidFill>
              <a:latin typeface="微軟正黑體" pitchFamily="34" charset="-120"/>
              <a:ea typeface="文鼎粗行楷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5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A66C6F80-4052-4516-904C-75BD355778BF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6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7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3BEFE8DF-434D-4D6F-8112-BF382FF6964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pic>
        <p:nvPicPr>
          <p:cNvPr id="19" name="圖片 18" descr="top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6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D4D808A-56F4-4D65-911D-80BC5AA887F5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40B83B73-95E9-4215-A24D-F6FB5C304FA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75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d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3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F9020-1CB3-4808-89AA-23071B43823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3ACBF-4D6C-4281-9982-3D937B854A35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6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88A70-700E-46B2-B13A-0A5983B2F6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67365A-7D88-4E26-B16D-D5F38A0E024E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9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10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D9BC98-1191-4F32-8D89-094441EFD045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351353"/>
      </p:ext>
    </p:extLst>
  </p:cSld>
  <p:clrMapOvr>
    <a:masterClrMapping/>
  </p:clrMapOvr>
  <p:transition spd="slow">
    <p:wipe dir="d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2EFE0A26-88CA-406E-B1C4-7DC39DA0A930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445F979-1337-41BD-951B-353AA5CF8F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grpSp>
        <p:nvGrpSpPr>
          <p:cNvPr id="8" name="组合 19"/>
          <p:cNvGrpSpPr>
            <a:grpSpLocks/>
          </p:cNvGrpSpPr>
          <p:nvPr userDrawn="1"/>
        </p:nvGrpSpPr>
        <p:grpSpPr bwMode="auto">
          <a:xfrm>
            <a:off x="0" y="6237312"/>
            <a:ext cx="9144000" cy="672941"/>
            <a:chOff x="0" y="6513463"/>
            <a:chExt cx="12192000" cy="370984"/>
          </a:xfrm>
        </p:grpSpPr>
        <p:sp>
          <p:nvSpPr>
            <p:cNvPr id="9" name="矩形 8"/>
            <p:cNvSpPr/>
            <p:nvPr/>
          </p:nvSpPr>
          <p:spPr>
            <a:xfrm>
              <a:off x="0" y="6513463"/>
              <a:ext cx="12192000" cy="198175"/>
            </a:xfrm>
            <a:prstGeom prst="rect">
              <a:avLst/>
            </a:prstGeom>
            <a:solidFill>
              <a:srgbClr val="34B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553097"/>
              <a:ext cx="12192000" cy="309154"/>
            </a:xfrm>
            <a:prstGeom prst="rect">
              <a:avLst/>
            </a:prstGeom>
            <a:solidFill>
              <a:srgbClr val="036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文本框 17"/>
            <p:cNvSpPr txBox="1"/>
            <p:nvPr userDrawn="1"/>
          </p:nvSpPr>
          <p:spPr>
            <a:xfrm>
              <a:off x="239713" y="6515048"/>
              <a:ext cx="3213100" cy="3693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矩形 1"/>
          <p:cNvSpPr/>
          <p:nvPr userDrawn="1"/>
        </p:nvSpPr>
        <p:spPr>
          <a:xfrm>
            <a:off x="-1044624" y="0"/>
            <a:ext cx="720204" cy="1461590"/>
          </a:xfrm>
          <a:custGeom>
            <a:avLst/>
            <a:gdLst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0 w 432048"/>
              <a:gd name="connsiteY3" fmla="*/ 1059582 h 1059582"/>
              <a:gd name="connsiteX4" fmla="*/ 0 w 432048"/>
              <a:gd name="connsiteY4" fmla="*/ 0 h 1059582"/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223259 w 432048"/>
              <a:gd name="connsiteY3" fmla="*/ 1045029 h 1059582"/>
              <a:gd name="connsiteX4" fmla="*/ 0 w 432048"/>
              <a:gd name="connsiteY4" fmla="*/ 1059582 h 1059582"/>
              <a:gd name="connsiteX5" fmla="*/ 0 w 432048"/>
              <a:gd name="connsiteY5" fmla="*/ 0 h 1059582"/>
              <a:gd name="connsiteX0" fmla="*/ 0 w 432048"/>
              <a:gd name="connsiteY0" fmla="*/ 0 h 1059582"/>
              <a:gd name="connsiteX1" fmla="*/ 432048 w 432048"/>
              <a:gd name="connsiteY1" fmla="*/ 0 h 1059582"/>
              <a:gd name="connsiteX2" fmla="*/ 432048 w 432048"/>
              <a:gd name="connsiteY2" fmla="*/ 1059582 h 1059582"/>
              <a:gd name="connsiteX3" fmla="*/ 212374 w 432048"/>
              <a:gd name="connsiteY3" fmla="*/ 816429 h 1059582"/>
              <a:gd name="connsiteX4" fmla="*/ 0 w 432048"/>
              <a:gd name="connsiteY4" fmla="*/ 1059582 h 1059582"/>
              <a:gd name="connsiteX5" fmla="*/ 0 w 432048"/>
              <a:gd name="connsiteY5" fmla="*/ 0 h 105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048" h="1059582">
                <a:moveTo>
                  <a:pt x="0" y="0"/>
                </a:moveTo>
                <a:lnTo>
                  <a:pt x="432048" y="0"/>
                </a:lnTo>
                <a:lnTo>
                  <a:pt x="432048" y="1059582"/>
                </a:lnTo>
                <a:lnTo>
                  <a:pt x="212374" y="816429"/>
                </a:lnTo>
                <a:lnTo>
                  <a:pt x="0" y="1059582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任意多边形 2"/>
          <p:cNvSpPr/>
          <p:nvPr userDrawn="1"/>
        </p:nvSpPr>
        <p:spPr>
          <a:xfrm>
            <a:off x="1681163" y="5658073"/>
            <a:ext cx="447675" cy="492125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124075" y="5661248"/>
            <a:ext cx="7019925" cy="4921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1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332656"/>
            <a:ext cx="6985000" cy="581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   </a:t>
            </a:r>
            <a:endParaRPr lang="zh-CN" altLang="en-US" sz="21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直角三角形 15"/>
          <p:cNvSpPr/>
          <p:nvPr userDrawn="1"/>
        </p:nvSpPr>
        <p:spPr>
          <a:xfrm>
            <a:off x="6985000" y="329481"/>
            <a:ext cx="639763" cy="584200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77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08AEF-6762-40CB-8029-24315F51AAE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772AA-A214-4A64-9A60-E8DA7B8A54F6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AC669-063E-4C97-9F7C-C5D64E01094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914C39-A3BF-42AD-A6BD-D828DFA610F5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1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C6D767-5AC1-4200-A1CF-4459816261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1632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837E3-EF44-45E7-8D30-FB8FF43E03D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7" name="日期版面配置區 9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F3799-CEC9-4CAB-B86F-2336A1CB11DC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5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449B6-6D9A-4BD7-81C9-B9F3FC8FA70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634344-CD91-4475-9AEC-A346507D76FF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11" name="頁尾版面配置區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投影片編號版面配置區 17"/>
          <p:cNvSpPr>
            <a:spLocks noGrp="1"/>
          </p:cNvSpPr>
          <p:nvPr>
            <p:ph type="sldNum" sz="quarter" idx="18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5E69EC-AE07-4F36-AC8F-148BE21196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20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titl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122413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B20D-B854-4993-9AAD-B46A3CC5EE6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493-5B86-454C-B89F-881C688009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598951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B20D-B854-4993-9AAD-B46A3CC5EE6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493-5B86-454C-B89F-881C688009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263710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00000"/>
              <a:defRPr sz="2800"/>
            </a:lvl1pPr>
            <a:lvl2pPr>
              <a:defRPr sz="2500"/>
            </a:lvl2pPr>
            <a:lvl3pPr>
              <a:defRPr sz="2300"/>
            </a:lvl3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2011/6/30</a:t>
            </a: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日期版面配置區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B20D-B854-4993-9AAD-B46A3CC5EE67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8" name="頁尾版面配置區 2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2493-5B86-454C-B89F-881C688009C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142751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b_bg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5689"/>
            <a:ext cx="9144000" cy="930442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3E947EEE-C4BF-4926-9177-654FD6C822E1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4173538" y="6381750"/>
            <a:ext cx="9747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800" b="1" baseline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pic>
        <p:nvPicPr>
          <p:cNvPr id="12" name="圖片 11" descr="top_bg.pn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4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transition spd="slow">
    <p:wipe dir="d"/>
  </p:transition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 pitchFamily="34" charset="0"/>
          <a:ea typeface="微軟正黑體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9pPr>
      <a:extLst/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b_bg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5253"/>
            <a:ext cx="9144000" cy="930442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947EEE-C4BF-4926-9177-654FD6C822E1}" type="datetimeFigureOut">
              <a:rPr kumimoji="0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2021/1/27</a:t>
            </a:fld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4173538" y="6381750"/>
            <a:ext cx="9747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800" b="1" baseline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12" name="圖片 11" descr="top_bg.pn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8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transition spd="slow">
    <p:wipe dir="d"/>
  </p:transition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 pitchFamily="34" charset="0"/>
          <a:ea typeface="微軟正黑體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9pPr>
      <a:extLst/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b_bg.pn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5253"/>
            <a:ext cx="9144000" cy="930442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3E947EEE-C4BF-4926-9177-654FD6C822E1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4173538" y="6381750"/>
            <a:ext cx="9747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800" b="1" baseline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pic>
        <p:nvPicPr>
          <p:cNvPr id="12" name="圖片 11" descr="top_bg.png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94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3" r:id="rId2"/>
    <p:sldLayoutId id="2147483697" r:id="rId3"/>
    <p:sldLayoutId id="2147483693" r:id="rId4"/>
    <p:sldLayoutId id="2147483695" r:id="rId5"/>
    <p:sldLayoutId id="2147483696" r:id="rId6"/>
    <p:sldLayoutId id="2147483694" r:id="rId7"/>
    <p:sldLayoutId id="2147483682" r:id="rId8"/>
    <p:sldLayoutId id="2147483699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1" r:id="rId16"/>
    <p:sldLayoutId id="2147483692" r:id="rId17"/>
    <p:sldLayoutId id="2147483736" r:id="rId18"/>
  </p:sldLayoutIdLst>
  <p:transition spd="slow">
    <p:wipe dir="d"/>
  </p:transition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 pitchFamily="34" charset="0"/>
          <a:ea typeface="微軟正黑體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9pPr>
      <a:extLst/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b_bg.png"/>
          <p:cNvPicPr>
            <a:picLocks noChangeAspect="1"/>
          </p:cNvPicPr>
          <p:nvPr userDrawn="1"/>
        </p:nvPicPr>
        <p:blipFill>
          <a:blip r:embed="rId19" cstate="print"/>
          <a:stretch>
            <a:fillRect/>
          </a:stretch>
        </p:blipFill>
        <p:spPr>
          <a:xfrm>
            <a:off x="0" y="6515689"/>
            <a:ext cx="9144000" cy="930442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28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3E947EEE-C4BF-4926-9177-654FD6C822E1}" type="datetimeFigureOut">
              <a:rPr lang="zh-TW" altLang="en-US"/>
              <a:pPr>
                <a:defRPr/>
              </a:pPr>
              <a:t>2021/1/27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4173538" y="6381750"/>
            <a:ext cx="9747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800" b="1" baseline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defRPr>
            </a:lvl1pPr>
            <a:extLst/>
          </a:lstStyle>
          <a:p>
            <a:pPr>
              <a:defRPr/>
            </a:pPr>
            <a:endParaRPr lang="zh-TW" altLang="en-US" dirty="0"/>
          </a:p>
        </p:txBody>
      </p:sp>
      <p:pic>
        <p:nvPicPr>
          <p:cNvPr id="12" name="圖片 11" descr="top_bg.png"/>
          <p:cNvPicPr>
            <a:picLocks noChangeAspect="1"/>
          </p:cNvPicPr>
          <p:nvPr userDrawn="1"/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9144000" cy="5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1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ransition spd="slow">
    <p:wipe dir="d"/>
  </p:transition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 pitchFamily="34" charset="0"/>
          <a:ea typeface="微軟正黑體" pitchFamily="34" charset="-120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pitchFamily="34" charset="0"/>
          <a:ea typeface="微軟正黑體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  <a:ea typeface="微軟正黑體" pitchFamily="34" charset="-120"/>
        </a:defRPr>
      </a:lvl9pPr>
      <a:extLst/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Calibri" pitchFamily="34" charset="0"/>
          <a:ea typeface="微軟正黑體" pitchFamily="34" charset="-120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mosme.net/" TargetMode="Externa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2.gladworld.net/gladworld/CHT_ICTP.php" TargetMode="Externa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AIedu" TargetMode="Externa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mosme.net/" TargetMode="Externa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0.png"/><Relationship Id="rId5" Type="http://schemas.openxmlformats.org/officeDocument/2006/relationships/diagramData" Target="../diagrams/data2.xml"/><Relationship Id="rId10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mojiscavengerhunt.withgoogle.com/" TargetMode="External"/><Relationship Id="rId2" Type="http://schemas.openxmlformats.org/officeDocument/2006/relationships/hyperlink" Target="https://www.youtube.com/watch?v=XOVtxdzfPnA" TargetMode="Externa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43608" y="643092"/>
            <a:ext cx="7772400" cy="2774895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rgbClr val="0070C0"/>
                </a:solidFill>
              </a:rPr>
              <a:t>全球首個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人工智慧素養</a:t>
            </a:r>
            <a:r>
              <a:rPr lang="en-US" altLang="zh-TW" dirty="0"/>
              <a:t>(AI Literacy)</a:t>
            </a:r>
            <a:br>
              <a:rPr lang="en-US" altLang="zh-TW" dirty="0"/>
            </a:br>
            <a:r>
              <a:rPr lang="zh-TW" altLang="en-US" dirty="0"/>
              <a:t>國際認證新標準簡介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79CDE48-9580-49D7-8D5D-5E6E38A9AD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126164"/>
            <a:ext cx="4114428" cy="263040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1000C34-117E-451F-8354-1F39358FB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80728"/>
            <a:ext cx="2206289" cy="8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1D4D378-E80E-4727-B55E-47EEEC353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" y="1298005"/>
            <a:ext cx="8886775" cy="2313602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賀</a:t>
            </a:r>
            <a:r>
              <a:rPr lang="en-US" altLang="zh-TW" dirty="0">
                <a:solidFill>
                  <a:srgbClr val="FF0000"/>
                </a:solidFill>
              </a:rPr>
              <a:t>!!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AIL</a:t>
            </a:r>
            <a:r>
              <a:rPr lang="zh-TW" altLang="en-US" dirty="0"/>
              <a:t>人工智慧素養已審核通過並收錄於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教育部</a:t>
            </a:r>
            <a:r>
              <a:rPr lang="zh-TW" altLang="en-US" dirty="0">
                <a:solidFill>
                  <a:srgbClr val="7030A0"/>
                </a:solidFill>
              </a:rPr>
              <a:t>學習歷程資料庫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48543074-172C-4389-AC14-EE1EE8D9F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70C0"/>
                </a:solidFill>
              </a:rPr>
              <a:t>AI</a:t>
            </a:r>
            <a:r>
              <a:rPr lang="zh-TW" altLang="en-US" b="1" dirty="0">
                <a:solidFill>
                  <a:srgbClr val="0070C0"/>
                </a:solidFill>
              </a:rPr>
              <a:t>專業能力</a:t>
            </a:r>
            <a:r>
              <a:rPr lang="en-US" altLang="zh-TW" b="1" dirty="0">
                <a:solidFill>
                  <a:srgbClr val="0070C0"/>
                </a:solidFill>
              </a:rPr>
              <a:t>*</a:t>
            </a:r>
            <a:r>
              <a:rPr lang="zh-TW" altLang="en-US" b="1" dirty="0">
                <a:solidFill>
                  <a:srgbClr val="0070C0"/>
                </a:solidFill>
              </a:rPr>
              <a:t> </a:t>
            </a:r>
            <a:r>
              <a:rPr lang="en-US" altLang="zh-TW" sz="3600" b="1" dirty="0">
                <a:solidFill>
                  <a:srgbClr val="C00000"/>
                </a:solidFill>
              </a:rPr>
              <a:t>+</a:t>
            </a:r>
            <a:r>
              <a:rPr lang="zh-TW" altLang="en-US" dirty="0"/>
              <a:t> </a:t>
            </a:r>
            <a:r>
              <a:rPr lang="en-US" altLang="zh-TW" b="1" dirty="0">
                <a:solidFill>
                  <a:srgbClr val="0070C0"/>
                </a:solidFill>
              </a:rPr>
              <a:t>AI</a:t>
            </a:r>
            <a:r>
              <a:rPr lang="zh-TW" altLang="en-US" b="1" dirty="0">
                <a:solidFill>
                  <a:srgbClr val="0070C0"/>
                </a:solidFill>
              </a:rPr>
              <a:t>專業英文</a:t>
            </a:r>
            <a:r>
              <a:rPr lang="en-US" altLang="zh-TW" b="1" dirty="0">
                <a:solidFill>
                  <a:srgbClr val="0070C0"/>
                </a:solidFill>
              </a:rPr>
              <a:t>**</a:t>
            </a:r>
          </a:p>
          <a:p>
            <a:r>
              <a:rPr lang="en-US" altLang="zh-TW" sz="1800" b="1" dirty="0">
                <a:solidFill>
                  <a:srgbClr val="002060"/>
                </a:solidFill>
              </a:rPr>
              <a:t>*00NV, 02R0,02R1(</a:t>
            </a:r>
            <a:r>
              <a:rPr lang="zh-TW" altLang="en-US" sz="1800" b="1" dirty="0">
                <a:solidFill>
                  <a:srgbClr val="002060"/>
                </a:solidFill>
              </a:rPr>
              <a:t>收錄編號</a:t>
            </a:r>
            <a:r>
              <a:rPr lang="en-US" altLang="zh-TW" sz="1800" b="1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zh-TW" sz="1800" b="1" dirty="0">
                <a:solidFill>
                  <a:srgbClr val="002060"/>
                </a:solidFill>
              </a:rPr>
              <a:t>**00LQ, 00LT(</a:t>
            </a:r>
            <a:r>
              <a:rPr lang="zh-TW" altLang="en-US" sz="1800" b="1" dirty="0">
                <a:solidFill>
                  <a:srgbClr val="002060"/>
                </a:solidFill>
              </a:rPr>
              <a:t>收錄編號</a:t>
            </a:r>
            <a:r>
              <a:rPr lang="en-US" altLang="zh-TW" sz="1800" b="1" dirty="0">
                <a:solidFill>
                  <a:srgbClr val="002060"/>
                </a:solidFill>
              </a:rPr>
              <a:t>)</a:t>
            </a:r>
          </a:p>
          <a:p>
            <a:endParaRPr lang="en-US" altLang="zh-TW" sz="1800" b="1" dirty="0">
              <a:solidFill>
                <a:srgbClr val="0070C0"/>
              </a:solidFill>
            </a:endParaRPr>
          </a:p>
          <a:p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1752623-E450-46E4-A338-D7684CAC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1570"/>
            <a:ext cx="2607097" cy="20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4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48543074-172C-4389-AC14-EE1EE8D9F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E19094D-1B89-4098-A7B7-8A0CE3C8F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616" y="-11335"/>
            <a:ext cx="6982544" cy="6723169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xmlns="" id="{4E172BF7-CA93-4011-B4D0-1ECA04317873}"/>
              </a:ext>
            </a:extLst>
          </p:cNvPr>
          <p:cNvSpPr/>
          <p:nvPr/>
        </p:nvSpPr>
        <p:spPr>
          <a:xfrm>
            <a:off x="899592" y="1844824"/>
            <a:ext cx="7416824" cy="648072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xmlns="" id="{B5A5FDBA-484E-4919-B48C-6C9074092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599" y="6699640"/>
            <a:ext cx="7772400" cy="182976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C1505D4E-9772-4D7E-89A2-13E4383F7EAB}"/>
              </a:ext>
            </a:extLst>
          </p:cNvPr>
          <p:cNvSpPr/>
          <p:nvPr/>
        </p:nvSpPr>
        <p:spPr>
          <a:xfrm>
            <a:off x="848159" y="3717033"/>
            <a:ext cx="7447681" cy="1368152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xmlns="" id="{779C04EA-0D23-4EC2-8A5A-966E4BEA74F1}"/>
              </a:ext>
            </a:extLst>
          </p:cNvPr>
          <p:cNvSpPr/>
          <p:nvPr/>
        </p:nvSpPr>
        <p:spPr>
          <a:xfrm>
            <a:off x="4075559" y="2504294"/>
            <a:ext cx="720080" cy="3934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xmlns="" id="{C61F9CD5-D1FE-4971-9DD0-913B039BE86E}"/>
              </a:ext>
            </a:extLst>
          </p:cNvPr>
          <p:cNvSpPr/>
          <p:nvPr/>
        </p:nvSpPr>
        <p:spPr>
          <a:xfrm>
            <a:off x="848158" y="5322951"/>
            <a:ext cx="7447681" cy="149604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79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5.55112E-17 L -0.00087 0.148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13773 L 0.01406 0.51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1" grpId="1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9090B975-9D9B-448D-A34E-C77A98EB9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5C42A627-9C1F-4BA1-9C0D-77278CE8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企業認同</a:t>
            </a:r>
            <a:r>
              <a:rPr lang="en-US" altLang="zh-TW" dirty="0"/>
              <a:t>—</a:t>
            </a:r>
            <a:r>
              <a:rPr lang="zh-TW" altLang="en-US" dirty="0"/>
              <a:t>富士康集團</a:t>
            </a:r>
            <a:r>
              <a:rPr lang="en-US" altLang="zh-TW" sz="2200" dirty="0"/>
              <a:t>(</a:t>
            </a:r>
            <a:r>
              <a:rPr lang="zh-TW" altLang="en-US" sz="2200" dirty="0"/>
              <a:t>鴻富泰精密電子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xmlns="" id="{E5B2A7D9-523E-4654-9A54-3578101FCE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326" y="1122115"/>
          <a:ext cx="8363272" cy="590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Acrobat Document" r:id="rId3" imgW="5346330" imgH="3778206" progId="AcroExch.Document.DC">
                  <p:embed/>
                </p:oleObj>
              </mc:Choice>
              <mc:Fallback>
                <p:oleObj name="Acrobat Document" r:id="rId3" imgW="5346330" imgH="3778206" progId="AcroExch.Document.DC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xmlns="" id="{E5B2A7D9-523E-4654-9A54-3578101FC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326" y="1122115"/>
                        <a:ext cx="8363272" cy="590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C053893C-2129-4902-A59B-B375A9F44EBD}"/>
              </a:ext>
            </a:extLst>
          </p:cNvPr>
          <p:cNvCxnSpPr>
            <a:cxnSpLocks/>
          </p:cNvCxnSpPr>
          <p:nvPr/>
        </p:nvCxnSpPr>
        <p:spPr>
          <a:xfrm>
            <a:off x="5940152" y="4293096"/>
            <a:ext cx="1728192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號: 向下 10">
            <a:extLst>
              <a:ext uri="{FF2B5EF4-FFF2-40B4-BE49-F238E27FC236}">
                <a16:creationId xmlns:a16="http://schemas.microsoft.com/office/drawing/2014/main" xmlns="" id="{937A29C2-34A0-4A77-8A14-3D5E2C4C56D1}"/>
              </a:ext>
            </a:extLst>
          </p:cNvPr>
          <p:cNvSpPr/>
          <p:nvPr/>
        </p:nvSpPr>
        <p:spPr>
          <a:xfrm>
            <a:off x="3779912" y="2350978"/>
            <a:ext cx="5544616" cy="1620741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優先錄用具有</a:t>
            </a:r>
            <a:r>
              <a:rPr lang="zh-TW" altLang="en-US" sz="2400" b="1" dirty="0">
                <a:solidFill>
                  <a:srgbClr val="0070C0"/>
                </a:solidFill>
              </a:rPr>
              <a:t>專業英文</a:t>
            </a:r>
            <a:r>
              <a:rPr lang="zh-TW" altLang="en-US" sz="2400" b="1" dirty="0"/>
              <a:t>能力者</a:t>
            </a:r>
          </a:p>
        </p:txBody>
      </p:sp>
    </p:spTree>
    <p:extLst>
      <p:ext uri="{BB962C8B-B14F-4D97-AF65-F5344CB8AC3E}">
        <p14:creationId xmlns:p14="http://schemas.microsoft.com/office/powerpoint/2010/main" val="16848653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5E2F9C5A-FF66-4B0A-B9BD-1992AC7C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AIL</a:t>
            </a:r>
            <a:r>
              <a:rPr lang="zh-TW" altLang="en-US" dirty="0"/>
              <a:t>人工智慧素養認證的等級與通過分數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BC20E81D-2FC1-431D-906A-F1A7286F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endParaRPr lang="zh-TW" altLang="en-US" dirty="0"/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xmlns="" id="{A676BB5D-D3DB-45A3-B1BB-149CA1A4A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605562"/>
              </p:ext>
            </p:extLst>
          </p:nvPr>
        </p:nvGraphicFramePr>
        <p:xfrm>
          <a:off x="144015" y="2564904"/>
          <a:ext cx="8999985" cy="2167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055">
                  <a:extLst>
                    <a:ext uri="{9D8B030D-6E8A-4147-A177-3AD203B41FA5}">
                      <a16:colId xmlns:a16="http://schemas.microsoft.com/office/drawing/2014/main" xmlns="" val="3410320470"/>
                    </a:ext>
                  </a:extLst>
                </a:gridCol>
                <a:gridCol w="1135494">
                  <a:extLst>
                    <a:ext uri="{9D8B030D-6E8A-4147-A177-3AD203B41FA5}">
                      <a16:colId xmlns:a16="http://schemas.microsoft.com/office/drawing/2014/main" xmlns="" val="1403549247"/>
                    </a:ext>
                  </a:extLst>
                </a:gridCol>
                <a:gridCol w="1374442">
                  <a:extLst>
                    <a:ext uri="{9D8B030D-6E8A-4147-A177-3AD203B41FA5}">
                      <a16:colId xmlns:a16="http://schemas.microsoft.com/office/drawing/2014/main" xmlns="" val="3473758369"/>
                    </a:ext>
                  </a:extLst>
                </a:gridCol>
                <a:gridCol w="1799997">
                  <a:extLst>
                    <a:ext uri="{9D8B030D-6E8A-4147-A177-3AD203B41FA5}">
                      <a16:colId xmlns:a16="http://schemas.microsoft.com/office/drawing/2014/main" xmlns="" val="2058624590"/>
                    </a:ext>
                  </a:extLst>
                </a:gridCol>
                <a:gridCol w="1799997">
                  <a:extLst>
                    <a:ext uri="{9D8B030D-6E8A-4147-A177-3AD203B41FA5}">
                      <a16:colId xmlns:a16="http://schemas.microsoft.com/office/drawing/2014/main" xmlns="" val="250240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/>
                        <a:t>Levels</a:t>
                      </a:r>
                    </a:p>
                    <a:p>
                      <a:r>
                        <a:rPr lang="zh-TW" altLang="en-US" sz="1800" b="1" dirty="0"/>
                        <a:t>等級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/>
                        <a:t>Questions</a:t>
                      </a:r>
                    </a:p>
                    <a:p>
                      <a:r>
                        <a:rPr lang="zh-TW" altLang="en-US" sz="1800" b="1" dirty="0"/>
                        <a:t>考試題目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/>
                        <a:t>Time</a:t>
                      </a:r>
                    </a:p>
                    <a:p>
                      <a:r>
                        <a:rPr lang="zh-TW" altLang="en-US" sz="1800" b="1" dirty="0"/>
                        <a:t>考試時間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/>
                        <a:t>Perfect Score</a:t>
                      </a:r>
                    </a:p>
                    <a:p>
                      <a:r>
                        <a:rPr lang="zh-TW" altLang="en-US" sz="1800" b="1" dirty="0"/>
                        <a:t>滿分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/>
                        <a:t>Passing Score</a:t>
                      </a:r>
                    </a:p>
                    <a:p>
                      <a:r>
                        <a:rPr lang="zh-TW" altLang="en-US" sz="1800" b="1" dirty="0"/>
                        <a:t>及格分數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08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Fundamentals </a:t>
                      </a:r>
                      <a:r>
                        <a:rPr lang="zh-TW" altLang="en-US" sz="2000" b="1" dirty="0"/>
                        <a:t>基礎級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40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40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1000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700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181401"/>
                  </a:ext>
                </a:extLst>
              </a:tr>
              <a:tr h="461104">
                <a:tc>
                  <a:txBody>
                    <a:bodyPr/>
                    <a:lstStyle/>
                    <a:p>
                      <a:r>
                        <a:rPr kumimoji="0" lang="en-US" altLang="zh-TW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Specialist </a:t>
                      </a:r>
                      <a:r>
                        <a:rPr kumimoji="0"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專業級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50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40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1000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/>
                        <a:t>700</a:t>
                      </a:r>
                      <a:endParaRPr lang="zh-TW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667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zh-TW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Expert</a:t>
                      </a:r>
                      <a:r>
                        <a:rPr kumimoji="0" lang="zh-TW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專家級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kumimoji="0" lang="zh-TW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endParaRPr kumimoji="0" lang="zh-TW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kumimoji="0" lang="zh-TW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  <a:endParaRPr kumimoji="0" lang="zh-TW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3331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552294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287524" y="274638"/>
            <a:ext cx="7942076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的</a:t>
            </a:r>
            <a:r>
              <a:rPr lang="en-US" altLang="zh-TW" dirty="0">
                <a:solidFill>
                  <a:srgbClr val="002060"/>
                </a:solidFill>
              </a:rPr>
              <a:t>3</a:t>
            </a:r>
            <a:r>
              <a:rPr lang="zh-TW" altLang="en-US" dirty="0">
                <a:solidFill>
                  <a:srgbClr val="002060"/>
                </a:solidFill>
              </a:rPr>
              <a:t>表</a:t>
            </a:r>
            <a:r>
              <a:rPr lang="en-US" altLang="zh-TW" dirty="0">
                <a:solidFill>
                  <a:srgbClr val="002060"/>
                </a:solidFill>
              </a:rPr>
              <a:t>4</a:t>
            </a:r>
            <a:r>
              <a:rPr lang="zh-TW" altLang="en-US" dirty="0">
                <a:solidFill>
                  <a:srgbClr val="002060"/>
                </a:solidFill>
              </a:rPr>
              <a:t>圖</a:t>
            </a:r>
            <a:r>
              <a:rPr lang="en-US" altLang="zh-TW" dirty="0"/>
              <a:t>--</a:t>
            </a:r>
            <a:r>
              <a:rPr lang="zh-CN" altLang="en-US" dirty="0"/>
              <a:t>人工智慧</a:t>
            </a:r>
            <a:r>
              <a:rPr lang="zh-TW" altLang="en-US" dirty="0"/>
              <a:t>素養 模組架構</a:t>
            </a: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xmlns="" id="{83327742-1D8A-45B8-A0B6-8A3919742DF3}"/>
              </a:ext>
            </a:extLst>
          </p:cNvPr>
          <p:cNvGraphicFramePr/>
          <p:nvPr/>
        </p:nvGraphicFramePr>
        <p:xfrm>
          <a:off x="287524" y="1196752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870388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7C1978FC-D414-45C4-86ED-6FEE56989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089674"/>
              </p:ext>
            </p:extLst>
          </p:nvPr>
        </p:nvGraphicFramePr>
        <p:xfrm>
          <a:off x="179512" y="14176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xmlns="" id="{FA51EE72-2C46-4A50-A79D-F0AE5D97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通過</a:t>
            </a:r>
            <a:r>
              <a:rPr lang="en-US" altLang="zh-TW" dirty="0"/>
              <a:t>AIL</a:t>
            </a:r>
            <a:r>
              <a:rPr lang="zh-TW" altLang="en-US" dirty="0"/>
              <a:t>認證 如何準備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xmlns="" id="{6BD75CBA-7DA9-4C7B-AF05-033C6B60E3B6}"/>
              </a:ext>
            </a:extLst>
          </p:cNvPr>
          <p:cNvSpPr/>
          <p:nvPr/>
        </p:nvSpPr>
        <p:spPr>
          <a:xfrm>
            <a:off x="6876256" y="4725144"/>
            <a:ext cx="432048" cy="28803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上 4">
            <a:extLst>
              <a:ext uri="{FF2B5EF4-FFF2-40B4-BE49-F238E27FC236}">
                <a16:creationId xmlns:a16="http://schemas.microsoft.com/office/drawing/2014/main" xmlns="" id="{8365F123-70C1-4B46-B49F-A49A2AB2CFF5}"/>
              </a:ext>
            </a:extLst>
          </p:cNvPr>
          <p:cNvSpPr/>
          <p:nvPr/>
        </p:nvSpPr>
        <p:spPr>
          <a:xfrm>
            <a:off x="4139952" y="4725144"/>
            <a:ext cx="360040" cy="288032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xmlns="" id="{E607373B-12EC-492A-890E-88C4325C29FD}"/>
              </a:ext>
            </a:extLst>
          </p:cNvPr>
          <p:cNvCxnSpPr>
            <a:stCxn id="2" idx="2"/>
          </p:cNvCxnSpPr>
          <p:nvPr/>
        </p:nvCxnSpPr>
        <p:spPr>
          <a:xfrm>
            <a:off x="7092280" y="501317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xmlns="" id="{C694F883-A6BB-42EE-B171-AFF4C4D2EC5E}"/>
              </a:ext>
            </a:extLst>
          </p:cNvPr>
          <p:cNvCxnSpPr/>
          <p:nvPr/>
        </p:nvCxnSpPr>
        <p:spPr>
          <a:xfrm flipH="1">
            <a:off x="4355976" y="5373216"/>
            <a:ext cx="27363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xmlns="" id="{F9D68889-22EF-4507-ADC3-579B0D9CF4EA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319972" y="5013176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0208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79512" y="5445224"/>
            <a:ext cx="8229600" cy="4525962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TW" dirty="0"/>
              <a:t>AI</a:t>
            </a:r>
            <a:r>
              <a:rPr lang="zh-TW" altLang="en-US" dirty="0"/>
              <a:t>的</a:t>
            </a:r>
            <a:r>
              <a:rPr lang="en-US" altLang="zh-TW" dirty="0">
                <a:solidFill>
                  <a:srgbClr val="002060"/>
                </a:solidFill>
              </a:rPr>
              <a:t>3</a:t>
            </a:r>
            <a:r>
              <a:rPr lang="zh-TW" altLang="en-US" dirty="0">
                <a:solidFill>
                  <a:srgbClr val="002060"/>
                </a:solidFill>
              </a:rPr>
              <a:t>表</a:t>
            </a:r>
            <a:r>
              <a:rPr lang="en-US" altLang="zh-TW" dirty="0">
                <a:solidFill>
                  <a:srgbClr val="002060"/>
                </a:solidFill>
              </a:rPr>
              <a:t>4</a:t>
            </a:r>
            <a:r>
              <a:rPr lang="zh-TW" altLang="en-US" dirty="0">
                <a:solidFill>
                  <a:srgbClr val="002060"/>
                </a:solidFill>
              </a:rPr>
              <a:t>圖</a:t>
            </a:r>
            <a:r>
              <a:rPr lang="en-US" altLang="zh-TW" dirty="0"/>
              <a:t>--</a:t>
            </a:r>
            <a:r>
              <a:rPr lang="zh-CN" altLang="en-US" dirty="0"/>
              <a:t>弱人工智慧</a:t>
            </a:r>
            <a:r>
              <a:rPr lang="zh-CN" altLang="en-US" dirty="0">
                <a:solidFill>
                  <a:srgbClr val="0070C0"/>
                </a:solidFill>
              </a:rPr>
              <a:t>與</a:t>
            </a:r>
            <a:r>
              <a:rPr lang="zh-CN" altLang="en-US" dirty="0"/>
              <a:t>強人工智能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53511152-D454-47D0-BD5F-AE8CB3CAFA48}"/>
              </a:ext>
            </a:extLst>
          </p:cNvPr>
          <p:cNvGraphicFramePr>
            <a:graphicFrameLocks noGrp="1"/>
          </p:cNvGraphicFramePr>
          <p:nvPr/>
        </p:nvGraphicFramePr>
        <p:xfrm>
          <a:off x="89756" y="1295167"/>
          <a:ext cx="8964488" cy="5288195"/>
        </p:xfrm>
        <a:graphic>
          <a:graphicData uri="http://schemas.openxmlformats.org/drawingml/2006/table">
            <a:tbl>
              <a:tblPr firstRow="1" firstCol="1" bandRow="1"/>
              <a:tblGrid>
                <a:gridCol w="2105980">
                  <a:extLst>
                    <a:ext uri="{9D8B030D-6E8A-4147-A177-3AD203B41FA5}">
                      <a16:colId xmlns:a16="http://schemas.microsoft.com/office/drawing/2014/main" xmlns="" val="2844971673"/>
                    </a:ext>
                  </a:extLst>
                </a:gridCol>
                <a:gridCol w="3869656">
                  <a:extLst>
                    <a:ext uri="{9D8B030D-6E8A-4147-A177-3AD203B41FA5}">
                      <a16:colId xmlns:a16="http://schemas.microsoft.com/office/drawing/2014/main" xmlns="" val="1018554758"/>
                    </a:ext>
                  </a:extLst>
                </a:gridCol>
                <a:gridCol w="2988852">
                  <a:extLst>
                    <a:ext uri="{9D8B030D-6E8A-4147-A177-3AD203B41FA5}">
                      <a16:colId xmlns:a16="http://schemas.microsoft.com/office/drawing/2014/main" xmlns="" val="2118772443"/>
                    </a:ext>
                  </a:extLst>
                </a:gridCol>
              </a:tblGrid>
              <a:tr h="5347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zh-TW" sz="2800" b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特點</a:t>
                      </a:r>
                      <a:r>
                        <a:rPr lang="en-US" sz="2800" b="1" kern="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(/</a:t>
                      </a:r>
                      <a:r>
                        <a:rPr lang="zh-CN" sz="2800" b="1" kern="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定義</a:t>
                      </a:r>
                      <a:r>
                        <a:rPr lang="en-US" sz="2800" b="1" kern="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)</a:t>
                      </a:r>
                      <a:endParaRPr lang="zh-TW" sz="2800" b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應用實例</a:t>
                      </a:r>
                      <a:endParaRPr lang="zh-TW" sz="2800" b="1" kern="1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2066543"/>
                  </a:ext>
                </a:extLst>
              </a:tr>
              <a:tr h="2112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FF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弱人工智慧</a:t>
                      </a:r>
                      <a:endParaRPr lang="zh-TW" sz="2800" b="1" kern="100" dirty="0">
                        <a:solidFill>
                          <a:srgbClr val="FFFF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Top-down AI</a:t>
                      </a:r>
                      <a:r>
                        <a:rPr lang="en-US" sz="2800" b="1" kern="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/Weak AI, ANI</a:t>
                      </a:r>
                      <a:endParaRPr lang="zh-TW" sz="2800" b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模擬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人類的</a:t>
                      </a:r>
                      <a:r>
                        <a:rPr lang="zh-CN" sz="2800" b="1" kern="1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思維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與</a:t>
                      </a:r>
                      <a:r>
                        <a:rPr lang="zh-CN" sz="2800" b="1" kern="1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行為</a:t>
                      </a:r>
                      <a:endParaRPr lang="zh-TW" sz="2800" b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尚不具有像人類一樣的思考能力</a:t>
                      </a:r>
                      <a:endParaRPr lang="zh-TW" sz="2800" b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語音助理</a:t>
                      </a:r>
                      <a:r>
                        <a:rPr lang="en-US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(Siri)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、人臉辨識系統、車牌辨識系統等等</a:t>
                      </a:r>
                      <a:endParaRPr lang="zh-TW" sz="2800" b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3666033"/>
                  </a:ext>
                </a:extLst>
              </a:tr>
              <a:tr h="26408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FFFF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強人工智慧</a:t>
                      </a:r>
                      <a:endParaRPr lang="zh-TW" sz="2800" b="1" kern="100" dirty="0">
                        <a:solidFill>
                          <a:srgbClr val="FFFF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</a:rPr>
                        <a:t>Bottom-Up AI/Strong AI, AGI</a:t>
                      </a:r>
                      <a:endParaRPr lang="zh-TW" sz="2800" b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將人類的</a:t>
                      </a:r>
                      <a:r>
                        <a:rPr lang="zh-CN" sz="2800" b="1" kern="1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意識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sz="2800" b="1" kern="1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知識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、</a:t>
                      </a:r>
                      <a:r>
                        <a:rPr lang="zh-CN" sz="2800" b="1" kern="1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自我意識</a:t>
                      </a:r>
                      <a:r>
                        <a:rPr lang="en-US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(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知覺或自覺</a:t>
                      </a:r>
                      <a:r>
                        <a:rPr lang="en-US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</a:rPr>
                        <a:t>)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整合一起，</a:t>
                      </a:r>
                      <a:r>
                        <a:rPr lang="zh-CN" sz="2800" b="1" kern="1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能如人類般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做</a:t>
                      </a:r>
                      <a:r>
                        <a:rPr lang="zh-CN" sz="2800" b="1" kern="1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推理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與</a:t>
                      </a:r>
                      <a:r>
                        <a:rPr lang="zh-CN" sz="2800" b="1" kern="1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解決問題</a:t>
                      </a:r>
                      <a:endParaRPr lang="zh-TW" sz="2800" b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家庭照護用的機器人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、新一代自動駕駛車</a:t>
                      </a:r>
                      <a:r>
                        <a:rPr lang="zh-CN" sz="2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Calibri" panose="020F0502020204030204" pitchFamily="34" charset="0"/>
                        </a:rPr>
                        <a:t>等</a:t>
                      </a:r>
                      <a:endParaRPr lang="zh-TW" sz="2800" b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4981880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DC31DFAB-E3E2-4F74-B2A8-3CB6D66D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05601"/>
            <a:ext cx="89535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72829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493D264E-7C1A-415F-A78A-7B1A0C7D2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6832"/>
            <a:ext cx="8029575" cy="4295775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68FA7ACE-F60B-4C97-A16A-EA8538D5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AI</a:t>
            </a:r>
            <a:r>
              <a:rPr kumimoji="0" lang="zh-TW" alt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的</a:t>
            </a:r>
            <a:r>
              <a:rPr kumimoji="0" lang="en-US" altLang="zh-TW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3</a:t>
            </a:r>
            <a:r>
              <a:rPr kumimoji="0" lang="zh-TW" alt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表</a:t>
            </a:r>
            <a:r>
              <a:rPr kumimoji="0" lang="en-US" altLang="zh-TW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4</a:t>
            </a:r>
            <a:r>
              <a:rPr kumimoji="0" lang="zh-TW" alt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圖</a:t>
            </a:r>
            <a:r>
              <a:rPr kumimoji="0" lang="en-US" altLang="zh-TW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—</a:t>
            </a:r>
            <a:r>
              <a:rPr kumimoji="0" lang="zh-TW" alt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機器學習與深度學習</a:t>
            </a:r>
            <a:r>
              <a:rPr kumimoji="0" lang="en-US" altLang="zh-TW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 </a:t>
            </a:r>
            <a:r>
              <a:rPr kumimoji="0" lang="en-US" altLang="zh-TW" sz="27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P.296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362409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C57E5A95-D872-497D-BF40-E1B6FB87C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340768"/>
            <a:ext cx="7560840" cy="6028511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9305CD5D-125A-4A71-AFF6-7731C665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的</a:t>
            </a:r>
            <a:r>
              <a:rPr lang="en-US" altLang="zh-TW" dirty="0"/>
              <a:t>3</a:t>
            </a:r>
            <a:r>
              <a:rPr lang="zh-TW" altLang="en-US" dirty="0"/>
              <a:t>表</a:t>
            </a:r>
            <a:r>
              <a:rPr lang="en-US" altLang="zh-TW" dirty="0"/>
              <a:t>4</a:t>
            </a:r>
            <a:r>
              <a:rPr lang="zh-TW" altLang="en-US" dirty="0"/>
              <a:t>圖</a:t>
            </a:r>
            <a:r>
              <a:rPr lang="en-US" altLang="zh-TW" dirty="0"/>
              <a:t>—</a:t>
            </a:r>
            <a:r>
              <a:rPr lang="zh-TW" altLang="en-US" dirty="0"/>
              <a:t>機器學習與深度學習</a:t>
            </a:r>
            <a:r>
              <a:rPr lang="en-US" altLang="zh-TW" dirty="0"/>
              <a:t> </a:t>
            </a:r>
            <a:r>
              <a:rPr lang="en-US" altLang="zh-TW" sz="2700" dirty="0">
                <a:solidFill>
                  <a:srgbClr val="0070C0"/>
                </a:solidFill>
              </a:rPr>
              <a:t>P.295</a:t>
            </a:r>
            <a:endParaRPr lang="zh-TW" alt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62154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68C29967-6DD7-40B9-B81B-AA4FE0932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14" y="2276872"/>
            <a:ext cx="8905572" cy="3124645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D94B2642-7B47-44F6-8FF9-19ED1E5D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的</a:t>
            </a:r>
            <a:r>
              <a:rPr kumimoji="0" lang="en-US" altLang="zh-TW" sz="37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3</a:t>
            </a:r>
            <a:r>
              <a:rPr kumimoji="0" lang="zh-TW" alt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表</a:t>
            </a:r>
            <a:r>
              <a:rPr kumimoji="0" lang="en-US" altLang="zh-TW" sz="37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4</a:t>
            </a:r>
            <a:r>
              <a:rPr kumimoji="0" lang="zh-TW" alt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圖</a:t>
            </a:r>
            <a:r>
              <a:rPr lang="en-US" altLang="zh-TW" dirty="0"/>
              <a:t>--</a:t>
            </a:r>
            <a:r>
              <a:rPr lang="zh-TW" altLang="en-US" dirty="0"/>
              <a:t>人工</a:t>
            </a:r>
            <a:r>
              <a:rPr lang="en-US" altLang="zh-TW" dirty="0"/>
              <a:t>(</a:t>
            </a:r>
            <a:r>
              <a:rPr lang="zh-TW" altLang="en-US" dirty="0"/>
              <a:t>智慧</a:t>
            </a:r>
            <a:r>
              <a:rPr lang="en-US" altLang="zh-TW" dirty="0"/>
              <a:t>)</a:t>
            </a:r>
            <a:r>
              <a:rPr lang="zh-TW" altLang="en-US" dirty="0"/>
              <a:t>大腦  </a:t>
            </a:r>
            <a:r>
              <a:rPr lang="en-US" altLang="zh-TW" dirty="0"/>
              <a:t>P.7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8675079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xmlns="" id="{D07C4EE5-E4CB-4548-A54E-C6F2589F5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人工智慧</a:t>
            </a:r>
            <a:r>
              <a:rPr lang="zh-TW" altLang="en-US" dirty="0"/>
              <a:t>素養 </a:t>
            </a:r>
            <a:r>
              <a:rPr lang="zh-TW" altLang="en-US" b="1" dirty="0"/>
              <a:t>模組架構</a:t>
            </a:r>
            <a:endParaRPr lang="en-US" altLang="zh-TW" b="1" dirty="0"/>
          </a:p>
          <a:p>
            <a:r>
              <a:rPr lang="zh-TW" altLang="en-US" dirty="0"/>
              <a:t>人工智慧素養</a:t>
            </a:r>
            <a:r>
              <a:rPr lang="zh-TW" altLang="en-US" b="1" dirty="0"/>
              <a:t>教育</a:t>
            </a:r>
            <a:r>
              <a:rPr lang="zh-TW" altLang="en-US" dirty="0"/>
              <a:t>與</a:t>
            </a:r>
            <a:r>
              <a:rPr lang="zh-TW" altLang="en-US" b="1" dirty="0"/>
              <a:t>教學資源</a:t>
            </a:r>
            <a:endParaRPr lang="en-US" altLang="zh-TW" b="1" dirty="0"/>
          </a:p>
          <a:p>
            <a:r>
              <a:rPr lang="en-US" altLang="zh-TW" dirty="0"/>
              <a:t>AIL</a:t>
            </a:r>
            <a:r>
              <a:rPr lang="zh-TW" altLang="en-US" dirty="0"/>
              <a:t>人工智慧素養</a:t>
            </a:r>
            <a:r>
              <a:rPr lang="zh-TW" altLang="en-US" b="1" dirty="0"/>
              <a:t>國際認證內涵</a:t>
            </a:r>
            <a:endParaRPr lang="en-US" altLang="zh-TW" b="1" dirty="0"/>
          </a:p>
          <a:p>
            <a:pPr lvl="1"/>
            <a:r>
              <a:rPr lang="en-US" altLang="zh-TW" dirty="0"/>
              <a:t>AIL</a:t>
            </a:r>
            <a:r>
              <a:rPr lang="zh-TW" altLang="en-US" dirty="0"/>
              <a:t>人工智慧素養國際認證的準備與練習</a:t>
            </a:r>
            <a:endParaRPr lang="en-US" altLang="zh-TW" dirty="0"/>
          </a:p>
          <a:p>
            <a:r>
              <a:rPr lang="en-US" altLang="zh-TW" dirty="0"/>
              <a:t>AI</a:t>
            </a:r>
            <a:r>
              <a:rPr lang="zh-TW" altLang="en-US" dirty="0"/>
              <a:t> 人才培育</a:t>
            </a:r>
            <a:r>
              <a:rPr lang="en-US" altLang="zh-TW" dirty="0"/>
              <a:t>---</a:t>
            </a:r>
            <a:r>
              <a:rPr lang="zh-TW" altLang="en-US" sz="2000" dirty="0">
                <a:solidFill>
                  <a:srgbClr val="0070C0"/>
                </a:solidFill>
              </a:rPr>
              <a:t>從人工智慧素養做起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56741DD2-104C-4499-9513-2C369AED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</p:spTree>
    <p:extLst>
      <p:ext uri="{BB962C8B-B14F-4D97-AF65-F5344CB8AC3E}">
        <p14:creationId xmlns:p14="http://schemas.microsoft.com/office/powerpoint/2010/main" val="1614628022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B719201C-5977-4788-BFA6-574181D4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61" y="2143784"/>
            <a:ext cx="5819775" cy="4733925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31B6625E-BF5F-4DBC-BA61-14B6D355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3" y="1113561"/>
            <a:ext cx="8229600" cy="4525962"/>
          </a:xfrm>
        </p:spPr>
        <p:txBody>
          <a:bodyPr/>
          <a:lstStyle/>
          <a:p>
            <a:r>
              <a:rPr lang="zh-CN" altLang="en-US" dirty="0"/>
              <a:t>人工智慧的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b="1" dirty="0"/>
              <a:t>運算資源基礎</a:t>
            </a:r>
            <a:r>
              <a:rPr lang="zh-CN" altLang="en-US" dirty="0"/>
              <a:t>、</a:t>
            </a:r>
            <a:r>
              <a:rPr lang="zh-CN" altLang="en-US" b="1" dirty="0"/>
              <a:t>核心技術發展</a:t>
            </a:r>
            <a:r>
              <a:rPr lang="zh-CN" altLang="en-US" dirty="0"/>
              <a:t>與</a:t>
            </a:r>
            <a:r>
              <a:rPr lang="zh-CN" altLang="en-US" b="1" dirty="0"/>
              <a:t>應用領域  </a:t>
            </a:r>
            <a:r>
              <a:rPr lang="zh-CN" altLang="en-US" dirty="0"/>
              <a:t>關</a:t>
            </a:r>
            <a:r>
              <a:rPr lang="zh-TW" altLang="en-US" dirty="0"/>
              <a:t>係</a:t>
            </a:r>
            <a:r>
              <a:rPr lang="zh-CN" altLang="en-US" dirty="0"/>
              <a:t>圖 </a:t>
            </a:r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7831D2B1-605E-4084-A3F9-ED2E146C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的</a:t>
            </a:r>
            <a:r>
              <a:rPr lang="en-US" altLang="zh-TW" dirty="0">
                <a:solidFill>
                  <a:srgbClr val="002060"/>
                </a:solidFill>
              </a:rPr>
              <a:t>3</a:t>
            </a:r>
            <a:r>
              <a:rPr lang="zh-TW" altLang="en-US" dirty="0">
                <a:solidFill>
                  <a:srgbClr val="002060"/>
                </a:solidFill>
              </a:rPr>
              <a:t>表</a:t>
            </a:r>
            <a:r>
              <a:rPr lang="en-US" altLang="zh-TW" dirty="0">
                <a:solidFill>
                  <a:srgbClr val="002060"/>
                </a:solidFill>
              </a:rPr>
              <a:t>4</a:t>
            </a:r>
            <a:r>
              <a:rPr lang="zh-TW" altLang="en-US" dirty="0">
                <a:solidFill>
                  <a:srgbClr val="002060"/>
                </a:solidFill>
              </a:rPr>
              <a:t>圖</a:t>
            </a:r>
            <a:r>
              <a:rPr lang="en-US" altLang="zh-TW" dirty="0"/>
              <a:t>--</a:t>
            </a:r>
            <a:r>
              <a:rPr lang="zh-CN" altLang="en-US" dirty="0"/>
              <a:t>人工智慧的應用領域</a:t>
            </a:r>
            <a:endParaRPr lang="zh-TW" altLang="en-US" dirty="0"/>
          </a:p>
        </p:txBody>
      </p:sp>
      <p:pic>
        <p:nvPicPr>
          <p:cNvPr id="2051" name="圖片 58">
            <a:extLst>
              <a:ext uri="{FF2B5EF4-FFF2-40B4-BE49-F238E27FC236}">
                <a16:creationId xmlns:a16="http://schemas.microsoft.com/office/drawing/2014/main" xmlns="" id="{DB400B3A-49A8-4F82-9696-A68ACB77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7029400"/>
            <a:ext cx="5066800" cy="370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xmlns="" id="{0153F5E9-0DAE-4CFA-990D-A10BE0D8EA80}"/>
              </a:ext>
            </a:extLst>
          </p:cNvPr>
          <p:cNvGraphicFramePr/>
          <p:nvPr/>
        </p:nvGraphicFramePr>
        <p:xfrm>
          <a:off x="133350" y="2924944"/>
          <a:ext cx="2962672" cy="334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箭號: 左-右雙向 5">
            <a:extLst>
              <a:ext uri="{FF2B5EF4-FFF2-40B4-BE49-F238E27FC236}">
                <a16:creationId xmlns:a16="http://schemas.microsoft.com/office/drawing/2014/main" xmlns="" id="{F2D6E3C3-D105-4C8D-A918-2B86B88BE198}"/>
              </a:ext>
            </a:extLst>
          </p:cNvPr>
          <p:cNvSpPr/>
          <p:nvPr/>
        </p:nvSpPr>
        <p:spPr>
          <a:xfrm>
            <a:off x="2658901" y="4312420"/>
            <a:ext cx="679450" cy="346710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BFA93AFB-CB1F-4DC4-8F3F-F387BA5F0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5" y="1338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itchFamily="34" charset="0"/>
              <a:ea typeface="新細明體" charset="-120"/>
              <a:cs typeface="+mn-cs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43FFE966-AB44-41AE-B7B4-4ECCD5D45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5" y="5910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itchFamily="34" charset="0"/>
              <a:ea typeface="新細明體" charset="-120"/>
              <a:cs typeface="+mn-cs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051F2594-BEB2-434C-9062-1C2D34453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5" y="5910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itchFamily="34" charset="0"/>
              <a:ea typeface="新細明體" charset="-120"/>
              <a:cs typeface="+mn-cs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80A14F77-2BC0-401C-B069-C311D03AD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5" y="5910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itchFamily="34" charset="0"/>
              <a:ea typeface="新細明體" charset="-120"/>
              <a:cs typeface="+mn-cs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xmlns="" id="{9A29C09A-1F4E-49DE-8471-DE252E901AD9}"/>
              </a:ext>
            </a:extLst>
          </p:cNvPr>
          <p:cNvSpPr/>
          <p:nvPr/>
        </p:nvSpPr>
        <p:spPr>
          <a:xfrm>
            <a:off x="4211960" y="2924943"/>
            <a:ext cx="3404250" cy="3237043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xmlns="" id="{9028D680-01B2-4B91-AB0E-6310C191F7CE}"/>
              </a:ext>
            </a:extLst>
          </p:cNvPr>
          <p:cNvSpPr/>
          <p:nvPr/>
        </p:nvSpPr>
        <p:spPr>
          <a:xfrm>
            <a:off x="3707904" y="2276872"/>
            <a:ext cx="4547977" cy="4536504"/>
          </a:xfrm>
          <a:prstGeom prst="ellipse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9E2779D-7CED-4D6B-9EBC-3A9BDF19C735}"/>
              </a:ext>
            </a:extLst>
          </p:cNvPr>
          <p:cNvSpPr/>
          <p:nvPr/>
        </p:nvSpPr>
        <p:spPr>
          <a:xfrm>
            <a:off x="1735042" y="6661212"/>
            <a:ext cx="59046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rPr>
              <a:t>參考資料</a:t>
            </a: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rPr>
              <a:t>: </a:t>
            </a:r>
            <a:r>
              <a:rPr kumimoji="1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rPr>
              <a:t>李建樹等</a:t>
            </a: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rPr>
              <a:t>(2019)</a:t>
            </a:r>
            <a:r>
              <a:rPr kumimoji="1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rPr>
              <a:t>，和</a:t>
            </a:r>
            <a:r>
              <a:rPr kumimoji="1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rPr>
              <a:t>AI</a:t>
            </a:r>
            <a:r>
              <a:rPr kumimoji="1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itchFamily="34" charset="0"/>
                <a:ea typeface="新細明體" charset="-120"/>
                <a:cs typeface="+mn-cs"/>
              </a:rPr>
              <a:t>做朋友。</a:t>
            </a: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BC0653E3-C4F1-4F2A-8425-BD2806020839}"/>
              </a:ext>
            </a:extLst>
          </p:cNvPr>
          <p:cNvSpPr/>
          <p:nvPr/>
        </p:nvSpPr>
        <p:spPr>
          <a:xfrm rot="20753613">
            <a:off x="2182330" y="5391201"/>
            <a:ext cx="3325283" cy="30141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07A38F9E-13C2-4E1B-8E3C-CB8960A1A6DC}"/>
              </a:ext>
            </a:extLst>
          </p:cNvPr>
          <p:cNvSpPr/>
          <p:nvPr/>
        </p:nvSpPr>
        <p:spPr>
          <a:xfrm>
            <a:off x="2167642" y="4706728"/>
            <a:ext cx="2404358" cy="41609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xmlns="" id="{879A0811-C6C1-472E-990F-3A868EC9B84F}"/>
              </a:ext>
            </a:extLst>
          </p:cNvPr>
          <p:cNvSpPr/>
          <p:nvPr/>
        </p:nvSpPr>
        <p:spPr>
          <a:xfrm>
            <a:off x="1655862" y="3757445"/>
            <a:ext cx="2368464" cy="29205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xmlns="" id="{E0EC833D-C795-4EF0-B45F-54DBA38A461C}"/>
              </a:ext>
            </a:extLst>
          </p:cNvPr>
          <p:cNvSpPr/>
          <p:nvPr/>
        </p:nvSpPr>
        <p:spPr>
          <a:xfrm>
            <a:off x="5076056" y="3595620"/>
            <a:ext cx="1790127" cy="1849604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4084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3" grpId="0" animBg="1"/>
      <p:bldP spid="12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89DBBEF3-0776-4E15-ACCC-20427814A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675" y="1844824"/>
            <a:ext cx="7220650" cy="452596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6BC64682-0C68-431B-A5D6-A673C8C8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AI</a:t>
            </a:r>
            <a:r>
              <a:rPr kumimoji="0" lang="zh-TW" alt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的</a:t>
            </a:r>
            <a:r>
              <a:rPr kumimoji="0" lang="en-US" altLang="zh-TW" sz="4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3</a:t>
            </a:r>
            <a:r>
              <a:rPr kumimoji="0" lang="zh-TW" alt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表</a:t>
            </a:r>
            <a:r>
              <a:rPr kumimoji="0" lang="en-US" altLang="zh-TW" sz="4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4</a:t>
            </a:r>
            <a:r>
              <a:rPr kumimoji="0" lang="zh-TW" alt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圖</a:t>
            </a:r>
            <a:r>
              <a:rPr kumimoji="0" lang="en-US" altLang="zh-TW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—</a:t>
            </a:r>
            <a:r>
              <a:rPr kumimoji="0" lang="zh-TW" altLang="en-US" sz="41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" pitchFamily="34" charset="0"/>
                <a:ea typeface="微軟正黑體" pitchFamily="34" charset="-120"/>
                <a:cs typeface="+mj-cs"/>
              </a:rPr>
              <a:t>機器學習的發展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210952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53839EA2-94C0-4481-BBA1-A94D8EF9A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700808"/>
            <a:ext cx="7510725" cy="452596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D288C377-F2A5-41FC-B28F-4542560B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的</a:t>
            </a:r>
            <a:r>
              <a:rPr lang="en-US" altLang="zh-TW" dirty="0"/>
              <a:t>3</a:t>
            </a:r>
            <a:r>
              <a:rPr lang="zh-TW" altLang="en-US" dirty="0"/>
              <a:t>表</a:t>
            </a:r>
            <a:r>
              <a:rPr lang="en-US" altLang="zh-TW" dirty="0"/>
              <a:t>4</a:t>
            </a:r>
            <a:r>
              <a:rPr lang="zh-TW" altLang="en-US" dirty="0"/>
              <a:t>圖</a:t>
            </a:r>
            <a:r>
              <a:rPr lang="en-US" altLang="zh-TW" dirty="0"/>
              <a:t>—AI, ML, DL</a:t>
            </a:r>
            <a:r>
              <a:rPr lang="zh-TW" altLang="en-US"/>
              <a:t>深度學習</a:t>
            </a:r>
            <a:r>
              <a:rPr lang="zh-TW" altLang="en-US" dirty="0"/>
              <a:t>的發展</a:t>
            </a:r>
          </a:p>
        </p:txBody>
      </p:sp>
    </p:spTree>
    <p:extLst>
      <p:ext uri="{BB962C8B-B14F-4D97-AF65-F5344CB8AC3E}">
        <p14:creationId xmlns:p14="http://schemas.microsoft.com/office/powerpoint/2010/main" val="3813686269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97B641F2-8F50-4B2E-AF7E-C5AFC03B1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196752"/>
            <a:ext cx="7344816" cy="550073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1E4B324D-E872-433C-8270-34EF14D8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的</a:t>
            </a:r>
            <a:r>
              <a:rPr lang="en-US" altLang="zh-TW" dirty="0"/>
              <a:t>3</a:t>
            </a:r>
            <a:r>
              <a:rPr lang="zh-TW" altLang="en-US" dirty="0"/>
              <a:t>表</a:t>
            </a:r>
            <a:r>
              <a:rPr lang="en-US" altLang="zh-TW" dirty="0"/>
              <a:t>4</a:t>
            </a:r>
            <a:r>
              <a:rPr lang="zh-TW" altLang="en-US" dirty="0"/>
              <a:t>圖</a:t>
            </a:r>
            <a:r>
              <a:rPr lang="en-US" altLang="zh-TW" dirty="0"/>
              <a:t>—</a:t>
            </a:r>
            <a:r>
              <a:rPr lang="zh-TW" altLang="en-US" dirty="0"/>
              <a:t>機器學習三劍客</a:t>
            </a:r>
          </a:p>
        </p:txBody>
      </p:sp>
    </p:spTree>
    <p:extLst>
      <p:ext uri="{BB962C8B-B14F-4D97-AF65-F5344CB8AC3E}">
        <p14:creationId xmlns:p14="http://schemas.microsoft.com/office/powerpoint/2010/main" val="349068063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8DAE18A3-6AAE-4670-AD41-23BCDFA22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417638"/>
            <a:ext cx="5328592" cy="5665708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3158AD1D-1F63-4570-8452-ADFDDBA7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的</a:t>
            </a:r>
            <a:r>
              <a:rPr lang="en-US" altLang="zh-TW" dirty="0"/>
              <a:t>3</a:t>
            </a:r>
            <a:r>
              <a:rPr lang="zh-TW" altLang="en-US" dirty="0"/>
              <a:t>表</a:t>
            </a:r>
            <a:r>
              <a:rPr lang="en-US" altLang="zh-TW" dirty="0"/>
              <a:t>4</a:t>
            </a:r>
            <a:r>
              <a:rPr lang="zh-TW" altLang="en-US" dirty="0"/>
              <a:t>圖</a:t>
            </a:r>
            <a:r>
              <a:rPr lang="en-US" altLang="zh-TW" dirty="0"/>
              <a:t>—</a:t>
            </a:r>
            <a:r>
              <a:rPr lang="zh-TW" altLang="en-US" dirty="0"/>
              <a:t>自駕車的發展 </a:t>
            </a:r>
            <a:r>
              <a:rPr lang="en-US" altLang="zh-TW" sz="3200" dirty="0">
                <a:solidFill>
                  <a:srgbClr val="0070C0"/>
                </a:solidFill>
              </a:rPr>
              <a:t>P.269</a:t>
            </a:r>
            <a:endParaRPr lang="zh-TW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33041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7EFAAC79-FA84-4E28-8B9B-D5AB78740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673" y="1481138"/>
            <a:ext cx="8084653" cy="452596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9D7D6257-3799-4AF2-9A35-2587D89D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的</a:t>
            </a:r>
            <a:r>
              <a:rPr lang="en-US" altLang="zh-TW" dirty="0"/>
              <a:t>3</a:t>
            </a:r>
            <a:r>
              <a:rPr lang="zh-TW" altLang="en-US" dirty="0"/>
              <a:t>表</a:t>
            </a:r>
            <a:r>
              <a:rPr lang="en-US" altLang="zh-TW" dirty="0"/>
              <a:t>4</a:t>
            </a:r>
            <a:r>
              <a:rPr lang="zh-TW" altLang="en-US" dirty="0"/>
              <a:t>圖</a:t>
            </a:r>
            <a:r>
              <a:rPr lang="en-US" altLang="zh-TW" dirty="0"/>
              <a:t>—</a:t>
            </a:r>
            <a:r>
              <a:rPr lang="zh-TW" altLang="en-US" dirty="0"/>
              <a:t>自駕車的發展</a:t>
            </a:r>
          </a:p>
        </p:txBody>
      </p:sp>
    </p:spTree>
    <p:extLst>
      <p:ext uri="{BB962C8B-B14F-4D97-AF65-F5344CB8AC3E}">
        <p14:creationId xmlns:p14="http://schemas.microsoft.com/office/powerpoint/2010/main" val="3880593016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4FE3C762-F882-41B2-BA31-956F8C8C3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520" y="1988840"/>
            <a:ext cx="10100852" cy="3449389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34B34D9-DD95-4BA6-88DC-B723AE1D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四大天王</a:t>
            </a:r>
          </a:p>
        </p:txBody>
      </p:sp>
    </p:spTree>
    <p:extLst>
      <p:ext uri="{BB962C8B-B14F-4D97-AF65-F5344CB8AC3E}">
        <p14:creationId xmlns:p14="http://schemas.microsoft.com/office/powerpoint/2010/main" val="4164620090"/>
      </p:ext>
    </p:extLst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9421E57D-7798-4ED7-9A82-2ADF404D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請至 </a:t>
            </a:r>
            <a:r>
              <a:rPr lang="en-US" altLang="zh-TW" dirty="0">
                <a:hlinkClick r:id="rId2"/>
              </a:rPr>
              <a:t>http://www.mosme.net</a:t>
            </a:r>
            <a:endParaRPr lang="en-US" altLang="zh-TW" dirty="0"/>
          </a:p>
          <a:p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zh-TW" altLang="en-US" b="1" dirty="0"/>
              <a:t>教師測驗</a:t>
            </a:r>
            <a:r>
              <a:rPr lang="en-US" altLang="zh-TW" dirty="0"/>
              <a:t>]/</a:t>
            </a:r>
            <a:r>
              <a:rPr lang="zh-TW" altLang="en-US" dirty="0"/>
              <a:t>輸入練習的</a:t>
            </a:r>
            <a:r>
              <a:rPr lang="en-US" altLang="zh-TW" dirty="0"/>
              <a:t>[</a:t>
            </a:r>
            <a:r>
              <a:rPr lang="zh-TW" altLang="en-US" b="1" dirty="0"/>
              <a:t>測評碼</a:t>
            </a:r>
            <a:r>
              <a:rPr lang="en-US" altLang="zh-TW" dirty="0"/>
              <a:t>]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90AB85C6-A495-4995-9868-4066434E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AIL</a:t>
            </a:r>
            <a:r>
              <a:rPr lang="zh-TW" altLang="en-US" dirty="0"/>
              <a:t>人工智慧素養國際認證 練習題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B5320AD-5FC0-4949-A36A-C122909F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2535870"/>
            <a:ext cx="8867775" cy="3390900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xmlns="" id="{0974C1C2-30F0-4D5F-BAD8-60651556223B}"/>
              </a:ext>
            </a:extLst>
          </p:cNvPr>
          <p:cNvSpPr/>
          <p:nvPr/>
        </p:nvSpPr>
        <p:spPr>
          <a:xfrm>
            <a:off x="1547664" y="4509120"/>
            <a:ext cx="936104" cy="1152128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6D1025B-F4D2-4B7E-9987-FCCC66A21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15" y="3465500"/>
            <a:ext cx="5524500" cy="2428875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xmlns="" id="{334F1AA3-6EB0-43D6-9BFB-A6C6C5B9EDEE}"/>
              </a:ext>
            </a:extLst>
          </p:cNvPr>
          <p:cNvSpPr/>
          <p:nvPr/>
        </p:nvSpPr>
        <p:spPr>
          <a:xfrm>
            <a:off x="2915816" y="4752498"/>
            <a:ext cx="720080" cy="76473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CC1858D4-DE48-484A-BBF6-AFE92536CB73}"/>
              </a:ext>
            </a:extLst>
          </p:cNvPr>
          <p:cNvSpPr/>
          <p:nvPr/>
        </p:nvSpPr>
        <p:spPr>
          <a:xfrm>
            <a:off x="5436096" y="4941167"/>
            <a:ext cx="3707904" cy="72008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193BE5F-A787-4986-A04B-BBDDFE7218B9}"/>
              </a:ext>
            </a:extLst>
          </p:cNvPr>
          <p:cNvSpPr/>
          <p:nvPr/>
        </p:nvSpPr>
        <p:spPr>
          <a:xfrm>
            <a:off x="2570063" y="5800498"/>
            <a:ext cx="645011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altLang="zh-TW" b="1" dirty="0"/>
              <a:t>Specialist(25</a:t>
            </a:r>
            <a:r>
              <a:rPr lang="zh-TW" altLang="en-US" b="1" dirty="0"/>
              <a:t>題</a:t>
            </a:r>
            <a:r>
              <a:rPr lang="en-US" altLang="zh-TW" b="1" dirty="0"/>
              <a:t>):VIAQT</a:t>
            </a:r>
            <a:r>
              <a:rPr lang="zh-TW" altLang="en-US" b="1" dirty="0"/>
              <a:t>、</a:t>
            </a:r>
            <a:r>
              <a:rPr lang="en-US" altLang="zh-TW" b="1" dirty="0"/>
              <a:t>BNNDA, (50</a:t>
            </a:r>
            <a:r>
              <a:rPr lang="zh-TW" altLang="en-US" b="1" dirty="0"/>
              <a:t>題</a:t>
            </a:r>
            <a:r>
              <a:rPr lang="en-US" altLang="zh-TW" b="1" dirty="0"/>
              <a:t>):YKEXO </a:t>
            </a:r>
          </a:p>
          <a:p>
            <a:pPr algn="r"/>
            <a:r>
              <a:rPr lang="en-US" altLang="zh-TW" b="1" dirty="0"/>
              <a:t>Expert(25</a:t>
            </a:r>
            <a:r>
              <a:rPr lang="zh-TW" altLang="en-US" b="1" dirty="0"/>
              <a:t>題</a:t>
            </a:r>
            <a:r>
              <a:rPr lang="en-US" altLang="zh-TW" b="1" dirty="0"/>
              <a:t>):EWYPF</a:t>
            </a:r>
            <a:r>
              <a:rPr lang="zh-TW" altLang="en-US" b="1" dirty="0"/>
              <a:t>、</a:t>
            </a:r>
            <a:r>
              <a:rPr lang="en-US" altLang="zh-TW" b="1" dirty="0"/>
              <a:t>AKVVM, (50</a:t>
            </a:r>
            <a:r>
              <a:rPr lang="zh-TW" altLang="en-US" b="1" dirty="0"/>
              <a:t>題</a:t>
            </a:r>
            <a:r>
              <a:rPr lang="en-US" altLang="zh-TW" b="1" dirty="0"/>
              <a:t>):SGNSV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7203476"/>
      </p:ext>
    </p:ext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755718B-9133-4CE1-AE30-C972A5C74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430561"/>
            <a:ext cx="7200800" cy="505490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E4A641BF-ACEE-457A-A570-DDE853C2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參加正式測驗</a:t>
            </a:r>
          </a:p>
        </p:txBody>
      </p:sp>
    </p:spTree>
    <p:extLst>
      <p:ext uri="{BB962C8B-B14F-4D97-AF65-F5344CB8AC3E}">
        <p14:creationId xmlns:p14="http://schemas.microsoft.com/office/powerpoint/2010/main" val="2719211767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C83EAF3-FC81-4C97-A67B-331EE39D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 人才培育</a:t>
            </a:r>
            <a:r>
              <a:rPr lang="en-US" altLang="zh-TW" dirty="0"/>
              <a:t>---</a:t>
            </a:r>
            <a:r>
              <a:rPr lang="zh-TW" altLang="en-US" sz="3600" dirty="0">
                <a:solidFill>
                  <a:srgbClr val="0070C0"/>
                </a:solidFill>
              </a:rPr>
              <a:t>從人工智慧素養做起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27E9892-1659-4685-97C1-212BD0064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AI</a:t>
            </a:r>
            <a:r>
              <a:rPr lang="zh-TW" altLang="en-US" b="1" dirty="0"/>
              <a:t>人才培育與發展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7030A0"/>
                </a:solidFill>
              </a:rPr>
              <a:t>3</a:t>
            </a:r>
            <a:r>
              <a:rPr lang="zh-TW" altLang="en-US" dirty="0">
                <a:solidFill>
                  <a:srgbClr val="7030A0"/>
                </a:solidFill>
              </a:rPr>
              <a:t>類主要</a:t>
            </a:r>
            <a:r>
              <a:rPr lang="en-US" altLang="zh-TW" dirty="0">
                <a:solidFill>
                  <a:srgbClr val="7030A0"/>
                </a:solidFill>
              </a:rPr>
              <a:t>AI</a:t>
            </a:r>
            <a:r>
              <a:rPr lang="zh-TW" altLang="en-US" dirty="0">
                <a:solidFill>
                  <a:srgbClr val="7030A0"/>
                </a:solidFill>
              </a:rPr>
              <a:t>人才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B6DCF84-217E-4E0F-9FCC-D2FC4C2F4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3" y="2940842"/>
            <a:ext cx="10009112" cy="3354289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xmlns="" id="{D4103116-89F3-44D5-9366-8EBDE30C5F82}"/>
              </a:ext>
            </a:extLst>
          </p:cNvPr>
          <p:cNvSpPr/>
          <p:nvPr/>
        </p:nvSpPr>
        <p:spPr>
          <a:xfrm>
            <a:off x="323528" y="2652811"/>
            <a:ext cx="1152128" cy="632173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xmlns="" id="{008EB445-EA7D-4AFE-A6F6-53D63FB2E23B}"/>
              </a:ext>
            </a:extLst>
          </p:cNvPr>
          <p:cNvSpPr/>
          <p:nvPr/>
        </p:nvSpPr>
        <p:spPr>
          <a:xfrm>
            <a:off x="2565301" y="2940842"/>
            <a:ext cx="3816424" cy="32102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xmlns="" id="{7AABDD28-F587-4880-9239-2B29B84B7C9B}"/>
              </a:ext>
            </a:extLst>
          </p:cNvPr>
          <p:cNvSpPr/>
          <p:nvPr/>
        </p:nvSpPr>
        <p:spPr>
          <a:xfrm>
            <a:off x="5455145" y="2940842"/>
            <a:ext cx="3816424" cy="32102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3433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2A3CE310-67CB-42E1-9C57-5412C6FB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AIL</a:t>
            </a:r>
            <a:r>
              <a:rPr lang="zh-TW" altLang="en-US" dirty="0"/>
              <a:t>的</a:t>
            </a:r>
            <a:r>
              <a:rPr lang="en-US" altLang="zh-TW" dirty="0"/>
              <a:t>5</a:t>
            </a:r>
            <a:r>
              <a:rPr lang="zh-TW" altLang="en-US" dirty="0"/>
              <a:t>個基本發展</a:t>
            </a:r>
            <a:r>
              <a:rPr lang="zh-TW" altLang="en-US" b="1" dirty="0"/>
              <a:t>模組</a:t>
            </a:r>
            <a:r>
              <a:rPr lang="en-US" altLang="zh-TW" dirty="0"/>
              <a:t>(modules)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2E62DDBD-5AE8-4898-A084-7EEA7D2D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美國</a:t>
            </a:r>
            <a:r>
              <a:rPr lang="en-US" altLang="zh-TW" dirty="0"/>
              <a:t>GLAD</a:t>
            </a:r>
            <a:r>
              <a:rPr lang="zh-TW" altLang="en-US" dirty="0"/>
              <a:t>提出的</a:t>
            </a:r>
            <a:r>
              <a:rPr lang="en-US" altLang="zh-TW" dirty="0"/>
              <a:t>AIL</a:t>
            </a:r>
            <a:r>
              <a:rPr lang="zh-TW" altLang="en-US" dirty="0"/>
              <a:t>人工智慧素養模組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8C57CE6-C884-48DD-82A9-99BA9D92A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3" y="2060848"/>
            <a:ext cx="8867775" cy="45815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85275C5-CCB0-4A60-A4C3-BA906C28F03D}"/>
              </a:ext>
            </a:extLst>
          </p:cNvPr>
          <p:cNvSpPr/>
          <p:nvPr/>
        </p:nvSpPr>
        <p:spPr>
          <a:xfrm>
            <a:off x="5076056" y="6421189"/>
            <a:ext cx="4891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http://www2.gladworld.net/gladworld/CHT</a:t>
            </a:r>
            <a:endParaRPr lang="zh-TW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4ED2CD3-361F-4F77-958D-7624FF1DE59E}"/>
              </a:ext>
            </a:extLst>
          </p:cNvPr>
          <p:cNvSpPr/>
          <p:nvPr/>
        </p:nvSpPr>
        <p:spPr>
          <a:xfrm>
            <a:off x="3635896" y="2010321"/>
            <a:ext cx="4824536" cy="36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5609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0.004 -0.113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E1B85AA-70BD-4C3F-BF14-EB12AD9C4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AIL </a:t>
            </a:r>
            <a:r>
              <a:rPr lang="zh-TW" altLang="en-US" dirty="0"/>
              <a:t>網頁 繁中版</a:t>
            </a:r>
            <a:r>
              <a:rPr lang="en-US" altLang="zh-TW" dirty="0"/>
              <a:t>http://www2.gladworld.net/gladworld/CHT_AIL.phpAIL </a:t>
            </a:r>
            <a:r>
              <a:rPr lang="zh-TW" altLang="en-US" dirty="0"/>
              <a:t>網頁 英文版</a:t>
            </a:r>
            <a:r>
              <a:rPr lang="en-US" altLang="zh-TW" dirty="0"/>
              <a:t>http://www2.gladworld.net/gladworld/EN_AIL.phpICPT </a:t>
            </a:r>
            <a:r>
              <a:rPr lang="zh-TW" altLang="en-US" dirty="0"/>
              <a:t>網頁 繁中版</a:t>
            </a:r>
            <a:r>
              <a:rPr lang="en-US" altLang="zh-TW" dirty="0">
                <a:hlinkClick r:id="rId2"/>
              </a:rPr>
              <a:t>http://www2.gladworld.net/gladworld/CHT_ICTP.php</a:t>
            </a:r>
            <a:endParaRPr lang="en-US" altLang="zh-TW" dirty="0"/>
          </a:p>
          <a:p>
            <a:r>
              <a:rPr lang="en-US" altLang="zh-TW" dirty="0"/>
              <a:t>ICPT </a:t>
            </a:r>
            <a:r>
              <a:rPr lang="zh-TW" altLang="en-US" dirty="0"/>
              <a:t>網頁 英文版</a:t>
            </a:r>
            <a:r>
              <a:rPr lang="en-US" altLang="zh-TW" dirty="0"/>
              <a:t>http://www2.gladworld.net/gladworld/EN_ICTP.php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A31057C9-FB23-46C1-AE7B-86A4D76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GLAD AIL Webpages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3272709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8B080BF7-E001-4045-8401-F038BFD40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 &amp; A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68D7C002-2C55-478B-9038-902A726B2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11606"/>
            <a:ext cx="7772400" cy="1829761"/>
          </a:xfrm>
        </p:spPr>
        <p:txBody>
          <a:bodyPr/>
          <a:lstStyle/>
          <a:p>
            <a:r>
              <a:rPr lang="zh-TW" altLang="en-US" dirty="0"/>
              <a:t>儘快鼓勵各級學校與產業界培養具備人工智慧素養</a:t>
            </a:r>
            <a:r>
              <a:rPr lang="en-US" altLang="zh-TW" dirty="0"/>
              <a:t>(AI Literacy)</a:t>
            </a:r>
            <a:r>
              <a:rPr lang="zh-TW" altLang="en-US" dirty="0"/>
              <a:t>的人才，讓我國從</a:t>
            </a:r>
            <a:r>
              <a:rPr lang="zh-TW" altLang="en-US" b="1" dirty="0"/>
              <a:t>電腦生產製造王國</a:t>
            </a:r>
            <a:r>
              <a:rPr lang="zh-TW" altLang="en-US" dirty="0"/>
              <a:t>加速邁向</a:t>
            </a:r>
            <a:r>
              <a:rPr lang="zh-TW" altLang="en-US" b="1" dirty="0"/>
              <a:t>人工智慧技術開發與應用強國</a:t>
            </a:r>
            <a:r>
              <a:rPr lang="zh-TW" altLang="en-US" dirty="0"/>
              <a:t>。</a:t>
            </a:r>
            <a:r>
              <a:rPr lang="en-US" altLang="zh-TW" dirty="0">
                <a:hlinkClick r:id="rId2"/>
              </a:rPr>
              <a:t>https://t.me/AIedu</a:t>
            </a:r>
            <a:endParaRPr lang="en-US" altLang="zh-TW" dirty="0"/>
          </a:p>
          <a:p>
            <a:r>
              <a:rPr lang="en-US" altLang="zh-TW" dirty="0"/>
              <a:t>https://t.me/ntpedu</a:t>
            </a:r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674C2CFB-5986-4A5D-BAFA-7DDF64B3A5F6}"/>
              </a:ext>
            </a:extLst>
          </p:cNvPr>
          <p:cNvSpPr txBox="1"/>
          <p:nvPr/>
        </p:nvSpPr>
        <p:spPr>
          <a:xfrm>
            <a:off x="685800" y="908720"/>
            <a:ext cx="457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5580623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1377FA12-7FC8-4815-83A8-22D0384AE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5C711038-8D2B-46C3-988C-10F760248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994429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25841A4E-17D3-40CE-AFC3-F22DF07E5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學校進行人工智慧課程開課的規範案例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8700DAC1-271F-486C-8B1D-F3F3829DC3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495382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8499"/>
            <a:ext cx="9144000" cy="4524086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368207" y="451323"/>
            <a:ext cx="5999938" cy="960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950" dirty="0">
                <a:solidFill>
                  <a:srgbClr val="1016F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4950" dirty="0">
                <a:solidFill>
                  <a:srgbClr val="1016F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人工智慧相關課程</a:t>
            </a:r>
          </a:p>
        </p:txBody>
      </p:sp>
    </p:spTree>
    <p:extLst>
      <p:ext uri="{BB962C8B-B14F-4D97-AF65-F5344CB8AC3E}">
        <p14:creationId xmlns:p14="http://schemas.microsoft.com/office/powerpoint/2010/main" val="2390995514"/>
      </p:ext>
    </p:extLst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dirty="0">
                <a:solidFill>
                  <a:srgbClr val="0000CC"/>
                </a:solidFill>
                <a:effectLst/>
                <a:latin typeface="微軟正黑體" panose="020B0604030504040204" pitchFamily="34" charset="-120"/>
                <a:cs typeface="+mn-cs"/>
              </a:rPr>
              <a:t>AIL</a:t>
            </a:r>
            <a:r>
              <a:rPr lang="zh-TW" altLang="en-US" sz="4800" dirty="0">
                <a:solidFill>
                  <a:srgbClr val="0000CC"/>
                </a:solidFill>
                <a:effectLst/>
                <a:latin typeface="微軟正黑體" panose="020B0604030504040204" pitchFamily="34" charset="-120"/>
                <a:cs typeface="+mn-cs"/>
              </a:rPr>
              <a:t>課程地圖 </a:t>
            </a:r>
            <a:r>
              <a:rPr lang="en-US" altLang="zh-TW" sz="1600" dirty="0">
                <a:solidFill>
                  <a:srgbClr val="0000CC"/>
                </a:solidFill>
                <a:effectLst/>
                <a:latin typeface="微軟正黑體" panose="020B0604030504040204" pitchFamily="34" charset="-120"/>
                <a:cs typeface="+mn-cs"/>
              </a:rPr>
              <a:t>(</a:t>
            </a:r>
            <a:r>
              <a:rPr lang="zh-TW" altLang="en-US" sz="1600" dirty="0">
                <a:solidFill>
                  <a:srgbClr val="0000CC"/>
                </a:solidFill>
                <a:effectLst/>
                <a:latin typeface="微軟正黑體" panose="020B0604030504040204" pitchFamily="34" charset="-120"/>
                <a:cs typeface="+mn-cs"/>
              </a:rPr>
              <a:t>以資處科為例</a:t>
            </a:r>
            <a:r>
              <a:rPr lang="en-US" altLang="zh-TW" sz="1600" dirty="0">
                <a:solidFill>
                  <a:srgbClr val="0000CC"/>
                </a:solidFill>
                <a:effectLst/>
                <a:latin typeface="微軟正黑體" panose="020B0604030504040204" pitchFamily="34" charset="-120"/>
                <a:cs typeface="+mn-cs"/>
              </a:rPr>
              <a:t>)</a:t>
            </a:r>
            <a:endParaRPr lang="zh-TW" altLang="en-US" sz="1600" dirty="0">
              <a:solidFill>
                <a:srgbClr val="0000CC"/>
              </a:solidFill>
              <a:effectLst/>
              <a:latin typeface="微軟正黑體" panose="020B0604030504040204" pitchFamily="34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已報准之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108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學年度課程計畫書</a:t>
            </a:r>
            <a:endParaRPr lang="en-US" altLang="zh-TW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搭配高二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彈性學習時間「遊戲設計」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週微課程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，試辦使用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人工智慧學習與測評體系平台教學，輔導學生考取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AIL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國際證照</a:t>
            </a:r>
            <a:endParaRPr lang="en-US" altLang="zh-TW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高二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跨群科多元選修「大數據分析」、「程式設計實務」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等課程融入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人工智慧	</a:t>
            </a:r>
            <a:endParaRPr lang="en-US" altLang="zh-TW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已報准之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109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</a:rPr>
              <a:t>學年度課程計畫書</a:t>
            </a:r>
            <a:endParaRPr lang="en-US" altLang="zh-TW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高一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「程式語言與設計」課程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，學習運算思維，並融入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人工智慧素養</a:t>
            </a:r>
            <a:endParaRPr lang="en-US" altLang="zh-TW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未來規畫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110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學年度課程計畫書</a:t>
            </a:r>
            <a:endParaRPr lang="en-US" altLang="zh-TW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新增高一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校訂選修「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AIL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人工智慧素養課程」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(1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學分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新增高一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校訂選修「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PVQC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專業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英文課程」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(1</a:t>
            </a:r>
            <a:r>
              <a:rPr lang="zh-TW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學分</a:t>
            </a:r>
            <a:r>
              <a:rPr lang="en-US" altLang="zh-TW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8997-F6AA-403C-A0C4-5250D1CBC33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320168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0000CC"/>
                </a:solidFill>
                <a:effectLst/>
                <a:latin typeface="微軟正黑體" panose="020B0604030504040204" pitchFamily="34" charset="-120"/>
              </a:rPr>
              <a:t>學習目標</a:t>
            </a:r>
            <a:endParaRPr lang="zh-TW" altLang="en-US" dirty="0">
              <a:effectLst/>
              <a:latin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全面普及人工智慧與新興科技認知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輔導學生參加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AIL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人工智慧素養認證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指導學生參加</a:t>
            </a:r>
            <a:r>
              <a:rPr lang="en-US" altLang="zh-TW" dirty="0">
                <a:latin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</a:rPr>
              <a:t>均、優質化競賽</a:t>
            </a:r>
          </a:p>
          <a:p>
            <a:r>
              <a:rPr lang="zh-TW" altLang="en-US" dirty="0">
                <a:latin typeface="微軟正黑體" panose="020B0604030504040204" pitchFamily="34" charset="-120"/>
              </a:rPr>
              <a:t>指導學生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參加教育部專題及創意製作競賽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8997-F6AA-403C-A0C4-5250D1CBC33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729480"/>
      </p:ext>
    </p:extLst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4674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0000CC"/>
                </a:solidFill>
                <a:effectLst/>
                <a:latin typeface="微軟正黑體" panose="020B0604030504040204" pitchFamily="34" charset="-120"/>
                <a:cs typeface="+mn-cs"/>
              </a:rPr>
              <a:t>課程規畫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8997-F6AA-403C-A0C4-5250D1CBC33F}" type="slidenum">
              <a:rPr lang="zh-TW" altLang="en-US" smtClean="0"/>
              <a:t>37</a:t>
            </a:fld>
            <a:endParaRPr lang="zh-TW" altLang="en-US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231378"/>
              </p:ext>
            </p:extLst>
          </p:nvPr>
        </p:nvGraphicFramePr>
        <p:xfrm>
          <a:off x="628650" y="1012824"/>
          <a:ext cx="7886699" cy="5532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050">
                  <a:extLst>
                    <a:ext uri="{9D8B030D-6E8A-4147-A177-3AD203B41FA5}">
                      <a16:colId xmlns:a16="http://schemas.microsoft.com/office/drawing/2014/main" xmlns="" val="28763722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xmlns="" val="4281043615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367158774"/>
                    </a:ext>
                  </a:extLst>
                </a:gridCol>
                <a:gridCol w="3975100">
                  <a:extLst>
                    <a:ext uri="{9D8B030D-6E8A-4147-A177-3AD203B41FA5}">
                      <a16:colId xmlns:a16="http://schemas.microsoft.com/office/drawing/2014/main" xmlns="" val="2388282888"/>
                    </a:ext>
                  </a:extLst>
                </a:gridCol>
                <a:gridCol w="1073149">
                  <a:extLst>
                    <a:ext uri="{9D8B030D-6E8A-4147-A177-3AD203B41FA5}">
                      <a16:colId xmlns:a16="http://schemas.microsoft.com/office/drawing/2014/main" xmlns="" val="648656481"/>
                    </a:ext>
                  </a:extLst>
                </a:gridCol>
              </a:tblGrid>
              <a:tr h="8898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執行</a:t>
                      </a: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課程設計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</a:t>
                      </a: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計畫書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3643309"/>
                  </a:ext>
                </a:extLst>
              </a:tr>
              <a:tr h="802409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近程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「程式語言」課程學習運算思維，並</a:t>
                      </a:r>
                      <a:r>
                        <a:rPr lang="zh-TW" altLang="en-US" sz="1800" b="1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融入</a:t>
                      </a:r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AI</a:t>
                      </a:r>
                      <a:r>
                        <a:rPr lang="zh-TW" altLang="en-US" sz="1800" b="1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人工智慧素養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課程計畫書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6644823"/>
                  </a:ext>
                </a:extLst>
              </a:tr>
              <a:tr h="14325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高二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彈性學習時間，</a:t>
                      </a:r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</a:t>
                      </a:r>
                      <a:r>
                        <a:rPr lang="zh-TW" altLang="en-US" sz="1800" b="1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週微課程中融入</a:t>
                      </a:r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AI</a:t>
                      </a:r>
                      <a:r>
                        <a:rPr lang="zh-TW" altLang="en-US" sz="1800" b="1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人工智慧素養</a:t>
                      </a:r>
                      <a:endParaRPr lang="en-US" altLang="zh-TW" sz="1800" b="1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同群跨班「專題實作」課程分系統組、小論文組。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(3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學分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b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其中系統組分</a:t>
                      </a:r>
                      <a:r>
                        <a:rPr lang="zh-TW" altLang="en-US" sz="1800" b="1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人工智慧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程式設計、網頁資料庫設計等領域。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8281237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中程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110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高一</a:t>
                      </a:r>
                      <a:endParaRPr lang="en-US" altLang="zh-TW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實施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AIL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人工智慧素養課程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(1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學分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實施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AI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專業英文或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PVQC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專業英文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(1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學分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110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課程計畫書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3911736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同群跨班「專題實作」課程分系統組、小論文組。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(3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學分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b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其中系統組分</a:t>
                      </a:r>
                      <a:r>
                        <a:rPr lang="zh-TW" altLang="en-US" sz="1800" b="1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人工智慧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程式設計、網頁資料庫設計等領域。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0988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673863"/>
      </p:ext>
    </p:extLst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4674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800" dirty="0">
                <a:solidFill>
                  <a:srgbClr val="0000CC"/>
                </a:solidFill>
                <a:effectLst/>
                <a:latin typeface="微軟正黑體" panose="020B0604030504040204" pitchFamily="34" charset="-120"/>
                <a:cs typeface="+mn-cs"/>
              </a:rPr>
              <a:t>課程規畫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8997-F6AA-403C-A0C4-5250D1CBC33F}" type="slidenum">
              <a:rPr lang="zh-TW" altLang="en-US" smtClean="0"/>
              <a:t>38</a:t>
            </a:fld>
            <a:endParaRPr lang="zh-TW" altLang="en-US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090262"/>
              </p:ext>
            </p:extLst>
          </p:nvPr>
        </p:nvGraphicFramePr>
        <p:xfrm>
          <a:off x="179512" y="1012824"/>
          <a:ext cx="8856986" cy="4456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892">
                  <a:extLst>
                    <a:ext uri="{9D8B030D-6E8A-4147-A177-3AD203B41FA5}">
                      <a16:colId xmlns:a16="http://schemas.microsoft.com/office/drawing/2014/main" xmlns="" val="2876372203"/>
                    </a:ext>
                  </a:extLst>
                </a:gridCol>
                <a:gridCol w="1354934">
                  <a:extLst>
                    <a:ext uri="{9D8B030D-6E8A-4147-A177-3AD203B41FA5}">
                      <a16:colId xmlns:a16="http://schemas.microsoft.com/office/drawing/2014/main" xmlns="" val="4281043615"/>
                    </a:ext>
                  </a:extLst>
                </a:gridCol>
                <a:gridCol w="1240834">
                  <a:extLst>
                    <a:ext uri="{9D8B030D-6E8A-4147-A177-3AD203B41FA5}">
                      <a16:colId xmlns:a16="http://schemas.microsoft.com/office/drawing/2014/main" xmlns="" val="367158774"/>
                    </a:ext>
                  </a:extLst>
                </a:gridCol>
                <a:gridCol w="4464149">
                  <a:extLst>
                    <a:ext uri="{9D8B030D-6E8A-4147-A177-3AD203B41FA5}">
                      <a16:colId xmlns:a16="http://schemas.microsoft.com/office/drawing/2014/main" xmlns="" val="2388282888"/>
                    </a:ext>
                  </a:extLst>
                </a:gridCol>
                <a:gridCol w="1205177">
                  <a:extLst>
                    <a:ext uri="{9D8B030D-6E8A-4147-A177-3AD203B41FA5}">
                      <a16:colId xmlns:a16="http://schemas.microsoft.com/office/drawing/2014/main" xmlns="" val="648656481"/>
                    </a:ext>
                  </a:extLst>
                </a:gridCol>
              </a:tblGrid>
              <a:tr h="8898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執行</a:t>
                      </a:r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課程設計</a:t>
                      </a:r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</a:t>
                      </a:r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計畫書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33643309"/>
                  </a:ext>
                </a:extLst>
              </a:tr>
              <a:tr h="43688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遠程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111~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高一</a:t>
                      </a:r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實施</a:t>
                      </a:r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AIL</a:t>
                      </a: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人工智慧素養課程</a:t>
                      </a:r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</a:t>
                      </a: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學分</a:t>
                      </a:r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</a:t>
                      </a: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課程計畫書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85591997"/>
                  </a:ext>
                </a:extLst>
              </a:tr>
              <a:tr h="4368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高二</a:t>
                      </a:r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專題實作</a:t>
                      </a:r>
                      <a: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P3 </a:t>
                      </a:r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基礎技術</a:t>
                      </a:r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圖像識別、語音辨識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機器學習、深度學習</a:t>
                      </a:r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0539757"/>
                  </a:ext>
                </a:extLst>
              </a:tr>
              <a:tr h="4368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高三</a:t>
                      </a:r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專題製作比賽</a:t>
                      </a:r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(P4 </a:t>
                      </a:r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進階技術</a:t>
                      </a:r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機器人技術、智慧影像處理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4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自然語言處理</a:t>
                      </a:r>
                      <a:endParaRPr lang="en-US" altLang="zh-TW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7582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402975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139618E-ECD8-421A-97B2-B19AA0DC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人工智慧</a:t>
            </a:r>
            <a:r>
              <a:rPr lang="en-US" altLang="zh-TW" dirty="0"/>
              <a:t>AI</a:t>
            </a:r>
            <a:r>
              <a:rPr lang="zh-TW" altLang="en-US" dirty="0"/>
              <a:t>概</a:t>
            </a:r>
            <a:r>
              <a:rPr lang="zh-CN" altLang="en-US" dirty="0"/>
              <a:t>論</a:t>
            </a:r>
            <a:r>
              <a:rPr lang="zh-TW" altLang="en-US" dirty="0"/>
              <a:t> 課程設計與教材發展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91737-8815-4D80-BB50-641347CB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81138"/>
            <a:ext cx="8363272" cy="5102224"/>
          </a:xfrm>
        </p:spPr>
        <p:txBody>
          <a:bodyPr/>
          <a:lstStyle/>
          <a:p>
            <a:pPr marL="109537" indent="0">
              <a:buNone/>
            </a:pPr>
            <a:r>
              <a:rPr lang="zh-TW" altLang="en-US" dirty="0"/>
              <a:t>課程包括簡介、背景知識、基礎概念等等「</a:t>
            </a:r>
            <a:r>
              <a:rPr lang="en-US" altLang="zh-TW" dirty="0"/>
              <a:t>AI</a:t>
            </a:r>
            <a:r>
              <a:rPr lang="zh-TW" altLang="en-US" b="1" dirty="0">
                <a:solidFill>
                  <a:srgbClr val="0070C0"/>
                </a:solidFill>
              </a:rPr>
              <a:t>科普</a:t>
            </a:r>
            <a:r>
              <a:rPr lang="en-US" altLang="zh-TW" b="1" dirty="0">
                <a:solidFill>
                  <a:srgbClr val="0070C0"/>
                </a:solidFill>
              </a:rPr>
              <a:t>(</a:t>
            </a:r>
            <a:r>
              <a:rPr lang="zh-TW" altLang="en-US" b="1" dirty="0">
                <a:solidFill>
                  <a:srgbClr val="0070C0"/>
                </a:solidFill>
              </a:rPr>
              <a:t>素養</a:t>
            </a:r>
            <a:r>
              <a:rPr lang="en-US" altLang="zh-TW" b="1" dirty="0">
                <a:solidFill>
                  <a:srgbClr val="0070C0"/>
                </a:solidFill>
              </a:rPr>
              <a:t>)</a:t>
            </a:r>
            <a:r>
              <a:rPr lang="zh-TW" altLang="en-US" dirty="0"/>
              <a:t>」，包含四項原則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是以深入淺出的方式，引發學生的自我學習興趣；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CN" altLang="en-US" b="1" dirty="0"/>
              <a:t>導讀案例</a:t>
            </a:r>
            <a:r>
              <a:rPr lang="zh-TW" altLang="en-US" b="1" dirty="0"/>
              <a:t>、</a:t>
            </a:r>
            <a:r>
              <a:rPr lang="zh-CN" altLang="en-US" b="1" dirty="0"/>
              <a:t>視頻案例</a:t>
            </a:r>
            <a:endParaRPr lang="zh-TW" altLang="en-US" dirty="0"/>
          </a:p>
          <a:p>
            <a:r>
              <a:rPr lang="en-US" altLang="zh-TW" dirty="0"/>
              <a:t>2.</a:t>
            </a:r>
            <a:r>
              <a:rPr lang="zh-TW" altLang="en-US" dirty="0"/>
              <a:t>是解釋原理，讓學生瞭解應用或操作</a:t>
            </a:r>
            <a:r>
              <a:rPr lang="en-US" altLang="zh-TW" dirty="0"/>
              <a:t>AI</a:t>
            </a:r>
            <a:r>
              <a:rPr lang="zh-TW" altLang="en-US" dirty="0"/>
              <a:t>背後的原理；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b="1" dirty="0">
                <a:sym typeface="Wingdings" panose="05000000000000000000" pitchFamily="2" charset="2"/>
              </a:rPr>
              <a:t>低認知負荷</a:t>
            </a:r>
            <a:r>
              <a:rPr lang="zh-TW" altLang="en-US" dirty="0">
                <a:sym typeface="Wingdings" panose="05000000000000000000" pitchFamily="2" charset="2"/>
              </a:rPr>
              <a:t>方式進行、</a:t>
            </a:r>
            <a:r>
              <a:rPr lang="zh-TW" altLang="en-US" b="1" dirty="0">
                <a:sym typeface="Wingdings" panose="05000000000000000000" pitchFamily="2" charset="2"/>
              </a:rPr>
              <a:t>超連結</a:t>
            </a:r>
            <a:r>
              <a:rPr lang="zh-TW" altLang="en-US" dirty="0">
                <a:sym typeface="Wingdings" panose="05000000000000000000" pitchFamily="2" charset="2"/>
              </a:rPr>
              <a:t>多層次、</a:t>
            </a:r>
            <a:r>
              <a:rPr lang="zh-TW" altLang="en-US" b="1" dirty="0">
                <a:sym typeface="Wingdings" panose="05000000000000000000" pitchFamily="2" charset="2"/>
              </a:rPr>
              <a:t>圖表為中心</a:t>
            </a:r>
            <a:r>
              <a:rPr lang="zh-TW" altLang="en-US" dirty="0">
                <a:sym typeface="Wingdings" panose="05000000000000000000" pitchFamily="2" charset="2"/>
              </a:rPr>
              <a:t>的學習方式</a:t>
            </a:r>
            <a:endParaRPr lang="zh-TW" altLang="en-US" dirty="0"/>
          </a:p>
          <a:p>
            <a:r>
              <a:rPr lang="en-US" altLang="zh-TW" dirty="0"/>
              <a:t>3.</a:t>
            </a:r>
            <a:r>
              <a:rPr lang="zh-TW" altLang="en-US" dirty="0"/>
              <a:t>是提供淺顯易懂的範例；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b="1" dirty="0">
                <a:sym typeface="Wingdings" panose="05000000000000000000" pitchFamily="2" charset="2"/>
              </a:rPr>
              <a:t>多形式交互活動</a:t>
            </a:r>
            <a:endParaRPr lang="zh-TW" altLang="en-US" b="1" dirty="0"/>
          </a:p>
          <a:p>
            <a:r>
              <a:rPr lang="en-US" altLang="zh-TW" dirty="0"/>
              <a:t>4.</a:t>
            </a:r>
            <a:r>
              <a:rPr lang="zh-TW" altLang="en-US" dirty="0"/>
              <a:t>是動手操作，「有基礎的學生，可在實訓、探究實作課程中練習題目。」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CN" altLang="en-US" b="1" dirty="0">
                <a:sym typeface="Wingdings" panose="05000000000000000000" pitchFamily="2" charset="2"/>
              </a:rPr>
              <a:t>思維與操作實訓</a:t>
            </a:r>
            <a:endParaRPr lang="zh-TW" altLang="en-US" b="1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12534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人工智慧</a:t>
            </a:r>
            <a:r>
              <a:rPr lang="zh-TW" altLang="en-US" dirty="0"/>
              <a:t>素養 模組架構</a:t>
            </a: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xmlns="" id="{83327742-1D8A-45B8-A0B6-8A3919742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608080"/>
              </p:ext>
            </p:extLst>
          </p:nvPr>
        </p:nvGraphicFramePr>
        <p:xfrm>
          <a:off x="287524" y="1196752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6094124"/>
      </p:ext>
    </p:extLst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93FA3CBD-1B4F-4077-8A10-606B0D946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4" y="2420888"/>
            <a:ext cx="7772400" cy="182976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[</a:t>
            </a:r>
            <a:r>
              <a:rPr lang="zh-CN" altLang="en-US" dirty="0"/>
              <a:t>問題思考</a:t>
            </a:r>
            <a:r>
              <a:rPr lang="en-US" altLang="zh-CN" dirty="0"/>
              <a:t>--</a:t>
            </a:r>
            <a:r>
              <a:rPr lang="zh-CN" altLang="en-US" dirty="0"/>
              <a:t>討論</a:t>
            </a:r>
            <a:r>
              <a:rPr lang="en-US" altLang="zh-CN" dirty="0"/>
              <a:t>/</a:t>
            </a:r>
            <a:r>
              <a:rPr lang="zh-CN" altLang="en-US" dirty="0"/>
              <a:t>答疑</a:t>
            </a:r>
            <a:r>
              <a:rPr lang="en-US" altLang="zh-CN" dirty="0"/>
              <a:t>] </a:t>
            </a:r>
            <a:br>
              <a:rPr lang="en-US" altLang="zh-CN" dirty="0"/>
            </a:br>
            <a:r>
              <a:rPr lang="zh-CN" altLang="en-US" dirty="0">
                <a:solidFill>
                  <a:srgbClr val="002060"/>
                </a:solidFill>
              </a:rPr>
              <a:t>請以智慧學習應用領域的角度，思考您如何運用智慧教學工具與平臺做有效的學習</a:t>
            </a:r>
            <a:r>
              <a:rPr lang="zh-CN" altLang="en-US" dirty="0"/>
              <a:t>？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800" dirty="0">
                <a:solidFill>
                  <a:srgbClr val="7030A0"/>
                </a:solidFill>
              </a:rPr>
              <a:t>(</a:t>
            </a:r>
            <a:r>
              <a:rPr lang="zh-CN" altLang="en-US" sz="2800" dirty="0">
                <a:solidFill>
                  <a:srgbClr val="7030A0"/>
                </a:solidFill>
              </a:rPr>
              <a:t>提示</a:t>
            </a:r>
            <a:r>
              <a:rPr lang="en-US" altLang="zh-CN" sz="2800" dirty="0">
                <a:solidFill>
                  <a:srgbClr val="7030A0"/>
                </a:solidFill>
              </a:rPr>
              <a:t>1:</a:t>
            </a:r>
            <a:r>
              <a:rPr lang="zh-CN" altLang="en-US" sz="2800" dirty="0">
                <a:solidFill>
                  <a:srgbClr val="7030A0"/>
                </a:solidFill>
              </a:rPr>
              <a:t>可以用</a:t>
            </a:r>
            <a:r>
              <a:rPr lang="en-US" altLang="zh-TW" sz="2800" dirty="0">
                <a:solidFill>
                  <a:srgbClr val="7030A0"/>
                </a:solidFill>
              </a:rPr>
              <a:t>MOSME</a:t>
            </a:r>
            <a:r>
              <a:rPr lang="zh-TW" altLang="en-US" sz="2800" dirty="0">
                <a:solidFill>
                  <a:srgbClr val="7030A0"/>
                </a:solidFill>
              </a:rPr>
              <a:t>或雲班課</a:t>
            </a:r>
            <a:r>
              <a:rPr lang="zh-CN" altLang="en-US" sz="2800" dirty="0">
                <a:solidFill>
                  <a:srgbClr val="7030A0"/>
                </a:solidFill>
              </a:rPr>
              <a:t>為例做說明</a:t>
            </a:r>
            <a:r>
              <a:rPr lang="en-US" altLang="zh-CN" sz="2800" dirty="0">
                <a:solidFill>
                  <a:srgbClr val="7030A0"/>
                </a:solidFill>
              </a:rPr>
              <a:t>)</a:t>
            </a:r>
            <a:r>
              <a:rPr lang="zh-TW" altLang="en-US" sz="2800" dirty="0">
                <a:solidFill>
                  <a:srgbClr val="7030A0"/>
                </a:solidFill>
              </a:rPr>
              <a:t> </a:t>
            </a:r>
            <a:r>
              <a:rPr lang="en-US" altLang="zh-TW" sz="2800" dirty="0">
                <a:solidFill>
                  <a:srgbClr val="7030A0"/>
                </a:solidFill>
              </a:rPr>
              <a:t/>
            </a:r>
            <a:br>
              <a:rPr lang="en-US" altLang="zh-TW" sz="2800" dirty="0">
                <a:solidFill>
                  <a:srgbClr val="7030A0"/>
                </a:solidFill>
              </a:rPr>
            </a:br>
            <a:r>
              <a:rPr lang="en-US" altLang="zh-TW" sz="2800" dirty="0">
                <a:solidFill>
                  <a:srgbClr val="7030A0"/>
                </a:solidFill>
              </a:rPr>
              <a:t>(</a:t>
            </a:r>
            <a:r>
              <a:rPr lang="zh-TW" altLang="en-US" sz="2800" dirty="0">
                <a:solidFill>
                  <a:srgbClr val="7030A0"/>
                </a:solidFill>
              </a:rPr>
              <a:t>提示</a:t>
            </a:r>
            <a:r>
              <a:rPr lang="en-US" altLang="zh-TW" sz="2800" dirty="0">
                <a:solidFill>
                  <a:srgbClr val="7030A0"/>
                </a:solidFill>
              </a:rPr>
              <a:t>2:</a:t>
            </a:r>
            <a:r>
              <a:rPr lang="zh-TW" altLang="en-US" sz="2800" dirty="0">
                <a:solidFill>
                  <a:srgbClr val="7030A0"/>
                </a:solidFill>
              </a:rPr>
              <a:t>可以用</a:t>
            </a:r>
            <a:r>
              <a:rPr lang="en-US" altLang="zh-TW" sz="2800" dirty="0">
                <a:solidFill>
                  <a:srgbClr val="7030A0"/>
                </a:solidFill>
              </a:rPr>
              <a:t>Google Emoji Scavenger Hunt</a:t>
            </a:r>
            <a:r>
              <a:rPr lang="zh-TW" altLang="en-US" sz="2800" dirty="0">
                <a:solidFill>
                  <a:srgbClr val="7030A0"/>
                </a:solidFill>
              </a:rPr>
              <a:t>為例</a:t>
            </a:r>
            <a:r>
              <a:rPr lang="en-US" altLang="zh-TW" sz="2800" dirty="0">
                <a:solidFill>
                  <a:srgbClr val="7030A0"/>
                </a:solidFill>
              </a:rPr>
              <a:t>)</a:t>
            </a:r>
            <a:endParaRPr lang="zh-TW" altLang="en-US" sz="2800" dirty="0">
              <a:solidFill>
                <a:srgbClr val="7030A0"/>
              </a:solidFill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0E9E5D56-2059-44C3-99F1-37AE60AB0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8520" y="4347697"/>
            <a:ext cx="9073008" cy="2088232"/>
          </a:xfrm>
        </p:spPr>
        <p:txBody>
          <a:bodyPr/>
          <a:lstStyle/>
          <a:p>
            <a:r>
              <a:rPr lang="zh-TW" altLang="en-US" dirty="0"/>
              <a:t>人工智慧素養國際認證</a:t>
            </a:r>
            <a:r>
              <a:rPr lang="en-US" altLang="zh-TW" dirty="0"/>
              <a:t>MOSME</a:t>
            </a:r>
            <a:r>
              <a:rPr lang="zh-TW" altLang="en-US" dirty="0"/>
              <a:t> </a:t>
            </a:r>
            <a:r>
              <a:rPr lang="en-US" altLang="zh-TW" dirty="0"/>
              <a:t>http://www.mosme.net/</a:t>
            </a:r>
          </a:p>
          <a:p>
            <a:r>
              <a:rPr lang="en-US" altLang="zh-TW" b="1" dirty="0">
                <a:solidFill>
                  <a:srgbClr val="002060"/>
                </a:solidFill>
              </a:rPr>
              <a:t>Specialist</a:t>
            </a:r>
            <a:r>
              <a:rPr lang="en-US" altLang="zh-TW" dirty="0"/>
              <a:t>(25</a:t>
            </a:r>
            <a:r>
              <a:rPr lang="zh-TW" altLang="en-US" dirty="0"/>
              <a:t>題</a:t>
            </a:r>
            <a:r>
              <a:rPr lang="en-US" altLang="zh-TW" dirty="0"/>
              <a:t>):VIAQT</a:t>
            </a:r>
            <a:r>
              <a:rPr lang="zh-TW" altLang="en-US" dirty="0"/>
              <a:t>、</a:t>
            </a:r>
            <a:r>
              <a:rPr lang="en-US" altLang="zh-TW" dirty="0"/>
              <a:t>ZLNCX,  (50</a:t>
            </a:r>
            <a:r>
              <a:rPr lang="zh-TW" altLang="en-US" dirty="0"/>
              <a:t>題</a:t>
            </a:r>
            <a:r>
              <a:rPr lang="en-US" altLang="zh-TW" dirty="0"/>
              <a:t>):YKEXO </a:t>
            </a:r>
          </a:p>
          <a:p>
            <a:r>
              <a:rPr lang="en-US" altLang="zh-TW" b="1" dirty="0">
                <a:solidFill>
                  <a:srgbClr val="002060"/>
                </a:solidFill>
              </a:rPr>
              <a:t>Expert</a:t>
            </a:r>
            <a:r>
              <a:rPr lang="en-US" altLang="zh-TW" dirty="0"/>
              <a:t>(25</a:t>
            </a:r>
            <a:r>
              <a:rPr lang="zh-TW" altLang="en-US" dirty="0"/>
              <a:t>題</a:t>
            </a:r>
            <a:r>
              <a:rPr lang="en-US" altLang="zh-TW" dirty="0"/>
              <a:t>):EWYPF</a:t>
            </a:r>
            <a:r>
              <a:rPr lang="zh-TW" altLang="en-US" dirty="0"/>
              <a:t>、</a:t>
            </a:r>
            <a:r>
              <a:rPr lang="en-US" altLang="zh-TW" dirty="0"/>
              <a:t>AKVVM,  (50</a:t>
            </a:r>
            <a:r>
              <a:rPr lang="zh-TW" altLang="en-US" dirty="0"/>
              <a:t>題</a:t>
            </a:r>
            <a:r>
              <a:rPr lang="en-US" altLang="zh-TW" dirty="0"/>
              <a:t>):XTOWM</a:t>
            </a:r>
          </a:p>
          <a:p>
            <a:r>
              <a:rPr lang="zh-TW" altLang="en-US" dirty="0"/>
              <a:t>雲班課</a:t>
            </a:r>
            <a:r>
              <a:rPr lang="en-US" altLang="zh-TW" dirty="0"/>
              <a:t>http://www.mosoink.com</a:t>
            </a:r>
          </a:p>
          <a:p>
            <a:r>
              <a:rPr lang="en-US" altLang="zh-TW" dirty="0"/>
              <a:t>Emoji</a:t>
            </a:r>
            <a:r>
              <a:rPr lang="zh-TW" altLang="en-US" dirty="0"/>
              <a:t>尋寶遊戲</a:t>
            </a:r>
            <a:r>
              <a:rPr lang="en-US" altLang="zh-TW" dirty="0"/>
              <a:t> http://emojiscavengerhunt.withgoogle.com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2670054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9421E57D-7798-4ED7-9A82-2ADF404D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請至 </a:t>
            </a:r>
            <a:r>
              <a:rPr lang="en-US" altLang="zh-TW" dirty="0">
                <a:hlinkClick r:id="rId2"/>
              </a:rPr>
              <a:t>http://www.mosme.net</a:t>
            </a:r>
            <a:endParaRPr lang="en-US" altLang="zh-TW" dirty="0"/>
          </a:p>
          <a:p>
            <a:r>
              <a:rPr lang="zh-TW" altLang="en-US" dirty="0"/>
              <a:t>選</a:t>
            </a:r>
            <a:r>
              <a:rPr lang="en-US" altLang="zh-TW" dirty="0"/>
              <a:t>[</a:t>
            </a:r>
            <a:r>
              <a:rPr lang="zh-TW" altLang="en-US" b="1" dirty="0"/>
              <a:t>教師測驗</a:t>
            </a:r>
            <a:r>
              <a:rPr lang="en-US" altLang="zh-TW" dirty="0"/>
              <a:t>]/</a:t>
            </a:r>
            <a:r>
              <a:rPr lang="zh-TW" altLang="en-US" dirty="0"/>
              <a:t>輸入練習的</a:t>
            </a:r>
            <a:r>
              <a:rPr lang="en-US" altLang="zh-TW" dirty="0"/>
              <a:t>[</a:t>
            </a:r>
            <a:r>
              <a:rPr lang="zh-TW" altLang="en-US" b="1" dirty="0"/>
              <a:t>測評碼</a:t>
            </a:r>
            <a:r>
              <a:rPr lang="en-US" altLang="zh-TW" dirty="0"/>
              <a:t>]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90AB85C6-A495-4995-9868-4066434E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AIL</a:t>
            </a:r>
            <a:r>
              <a:rPr lang="zh-TW" altLang="en-US" dirty="0"/>
              <a:t>人工智慧素養國際認證 練習題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B5320AD-5FC0-4949-A36A-C122909F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535870"/>
            <a:ext cx="8867775" cy="3390900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xmlns="" id="{0974C1C2-30F0-4D5F-BAD8-60651556223B}"/>
              </a:ext>
            </a:extLst>
          </p:cNvPr>
          <p:cNvSpPr/>
          <p:nvPr/>
        </p:nvSpPr>
        <p:spPr>
          <a:xfrm>
            <a:off x="1547664" y="4509120"/>
            <a:ext cx="936104" cy="1152128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6D1025B-F4D2-4B7E-9987-FCCC66A21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415" y="3465500"/>
            <a:ext cx="5524500" cy="2428875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xmlns="" id="{334F1AA3-6EB0-43D6-9BFB-A6C6C5B9EDEE}"/>
              </a:ext>
            </a:extLst>
          </p:cNvPr>
          <p:cNvSpPr/>
          <p:nvPr/>
        </p:nvSpPr>
        <p:spPr>
          <a:xfrm>
            <a:off x="2915816" y="4752498"/>
            <a:ext cx="720080" cy="76473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CC1858D4-DE48-484A-BBF6-AFE92536CB73}"/>
              </a:ext>
            </a:extLst>
          </p:cNvPr>
          <p:cNvSpPr/>
          <p:nvPr/>
        </p:nvSpPr>
        <p:spPr>
          <a:xfrm>
            <a:off x="5436096" y="4941167"/>
            <a:ext cx="3707904" cy="720081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193BE5F-A787-4986-A04B-BBDDFE7218B9}"/>
              </a:ext>
            </a:extLst>
          </p:cNvPr>
          <p:cNvSpPr/>
          <p:nvPr/>
        </p:nvSpPr>
        <p:spPr>
          <a:xfrm>
            <a:off x="2570063" y="5800498"/>
            <a:ext cx="645011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Specialist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25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):VIAQT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、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ZLNCX, (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50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):YKEXO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 </a:t>
            </a:r>
            <a:endParaRPr kumimoji="1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Expert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25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):EWYPF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、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AKVVM, (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50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微軟正黑體" panose="020B0604030504040204" pitchFamily="34" charset="-120"/>
                <a:cs typeface="+mn-cs"/>
              </a:rPr>
              <a:t>):XTOWM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84579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306435"/>
            <a:ext cx="7772400" cy="1829761"/>
          </a:xfrm>
        </p:spPr>
        <p:txBody>
          <a:bodyPr/>
          <a:lstStyle/>
          <a:p>
            <a:r>
              <a:rPr lang="zh-TW" altLang="en-US" dirty="0"/>
              <a:t>人工智慧大腦基本框架</a:t>
            </a:r>
          </a:p>
        </p:txBody>
      </p:sp>
      <p:sp>
        <p:nvSpPr>
          <p:cNvPr id="4" name="副標題 4">
            <a:extLst>
              <a:ext uri="{FF2B5EF4-FFF2-40B4-BE49-F238E27FC236}">
                <a16:creationId xmlns:a16="http://schemas.microsoft.com/office/drawing/2014/main" xmlns="" id="{D5EB07D7-5BD7-46F5-8114-C7695AEF20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 bwMode="auto">
          <a:xfrm>
            <a:off x="251520" y="5657850"/>
            <a:ext cx="80787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0" marR="64008" indent="0" algn="r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None/>
              <a:defRPr sz="2700" kern="12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  <a:cs typeface="+mn-cs"/>
              </a:defRPr>
            </a:lvl1pPr>
            <a:lvl2pPr marL="457200" indent="0" algn="ctr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sz="2300" kern="1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  <a:cs typeface="+mn-cs"/>
              </a:defRPr>
            </a:lvl2pPr>
            <a:lvl3pPr marL="914400" indent="0" algn="ctr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None/>
              <a:defRPr sz="2100" kern="1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  <a:cs typeface="+mn-cs"/>
              </a:defRPr>
            </a:lvl3pPr>
            <a:lvl4pPr marL="1371600" indent="0" algn="ctr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None/>
              <a:defRPr sz="1900" kern="1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  <a:cs typeface="+mn-cs"/>
              </a:defRPr>
            </a:lvl4pPr>
            <a:lvl5pPr marL="1828800" indent="0" algn="ctr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None/>
              <a:defRPr kern="120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kumimoji="0" lang="zh-CN" altLang="en-US" sz="1200" b="1" dirty="0"/>
              <a:t>特別聲明：本教學用</a:t>
            </a:r>
            <a:r>
              <a:rPr kumimoji="0" lang="en-US" altLang="zh-CN" sz="1200" b="1" dirty="0"/>
              <a:t>PPT</a:t>
            </a:r>
            <a:r>
              <a:rPr kumimoji="0" lang="zh-CN" altLang="en-US" sz="1200" b="1" dirty="0"/>
              <a:t>引用之所有圖文，著作權與版權屬於原創單位或作者所有</a:t>
            </a:r>
            <a:r>
              <a:rPr kumimoji="0" lang="zh-TW" altLang="en-US" sz="1200" b="1" dirty="0"/>
              <a:t>，</a:t>
            </a:r>
            <a:r>
              <a:rPr kumimoji="0" lang="zh-CN" altLang="en-US" sz="1200" b="1" dirty="0"/>
              <a:t>特此感謝</a:t>
            </a:r>
            <a:r>
              <a:rPr kumimoji="0" lang="en-US" altLang="zh-CN" sz="1200" b="1" dirty="0"/>
              <a:t>;</a:t>
            </a:r>
            <a:r>
              <a:rPr kumimoji="0" lang="zh-TW" altLang="en-US" sz="1200" b="1" dirty="0"/>
              <a:t> </a:t>
            </a:r>
            <a:r>
              <a:rPr kumimoji="0" lang="zh-CN" altLang="en-US" sz="1200" b="1" dirty="0">
                <a:solidFill>
                  <a:srgbClr val="C00000"/>
                </a:solidFill>
              </a:rPr>
              <a:t>學校單位</a:t>
            </a:r>
            <a:r>
              <a:rPr kumimoji="0" lang="zh-TW" altLang="en-US" sz="1200" b="1" dirty="0">
                <a:solidFill>
                  <a:srgbClr val="C00000"/>
                </a:solidFill>
              </a:rPr>
              <a:t>僅</a:t>
            </a:r>
            <a:r>
              <a:rPr kumimoji="0" lang="zh-CN" altLang="en-US" sz="1200" b="1" dirty="0">
                <a:solidFill>
                  <a:srgbClr val="C00000"/>
                </a:solidFill>
              </a:rPr>
              <a:t>作為教學</a:t>
            </a:r>
            <a:r>
              <a:rPr kumimoji="0" lang="zh-TW" altLang="en-US" sz="1200" b="1" dirty="0">
                <a:solidFill>
                  <a:srgbClr val="C00000"/>
                </a:solidFill>
              </a:rPr>
              <a:t>與學術交流</a:t>
            </a:r>
            <a:r>
              <a:rPr kumimoji="0" lang="zh-CN" altLang="en-US" sz="1200" b="1" dirty="0">
                <a:solidFill>
                  <a:srgbClr val="C00000"/>
                </a:solidFill>
              </a:rPr>
              <a:t>使用，不得作為其他用途</a:t>
            </a:r>
            <a:r>
              <a:rPr kumimoji="0" lang="zh-CN" altLang="en-US" sz="1200" b="1" dirty="0"/>
              <a:t>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D50854D4-8B21-43D4-8A7C-0651120D2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9413" y="41610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9F4E415C-81B3-47F7-B8B2-FDB8D46C3B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654" y="2473735"/>
            <a:ext cx="8655768" cy="266429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B3DDF759-001F-4A5A-85CE-362ACCAE3D72}"/>
              </a:ext>
            </a:extLst>
          </p:cNvPr>
          <p:cNvSpPr txBox="1"/>
          <p:nvPr/>
        </p:nvSpPr>
        <p:spPr>
          <a:xfrm>
            <a:off x="435125" y="3388930"/>
            <a:ext cx="1688603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/>
              <a:t>視訊追蹤</a:t>
            </a:r>
          </a:p>
        </p:txBody>
      </p:sp>
    </p:spTree>
    <p:extLst>
      <p:ext uri="{BB962C8B-B14F-4D97-AF65-F5344CB8AC3E}">
        <p14:creationId xmlns:p14="http://schemas.microsoft.com/office/powerpoint/2010/main" val="200040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4B225F80-0930-4D12-B71A-7C64E765F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8350696" cy="1829761"/>
          </a:xfrm>
        </p:spPr>
        <p:txBody>
          <a:bodyPr>
            <a:normAutofit/>
          </a:bodyPr>
          <a:lstStyle/>
          <a:p>
            <a:r>
              <a:rPr lang="en-US" altLang="zh-TW" dirty="0"/>
              <a:t>AIL Education</a:t>
            </a:r>
            <a:br>
              <a:rPr lang="en-US" altLang="zh-TW" dirty="0"/>
            </a:br>
            <a:r>
              <a:rPr lang="zh-TW" altLang="en-US" dirty="0"/>
              <a:t>人工智慧素養教育</a:t>
            </a:r>
            <a:r>
              <a:rPr lang="zh-TW" altLang="en-US" dirty="0">
                <a:solidFill>
                  <a:srgbClr val="7030A0"/>
                </a:solidFill>
              </a:rPr>
              <a:t>與</a:t>
            </a:r>
            <a:r>
              <a:rPr lang="zh-TW" altLang="en-US" dirty="0"/>
              <a:t>教學資源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89A311FA-2BCB-4B0C-97DC-F21EEFC68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AIL</a:t>
            </a:r>
            <a:r>
              <a:rPr lang="zh-TW" altLang="en-US" dirty="0"/>
              <a:t>學習資源方案</a:t>
            </a:r>
          </a:p>
        </p:txBody>
      </p:sp>
    </p:spTree>
    <p:extLst>
      <p:ext uri="{BB962C8B-B14F-4D97-AF65-F5344CB8AC3E}">
        <p14:creationId xmlns:p14="http://schemas.microsoft.com/office/powerpoint/2010/main" val="8668355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BEB4332D-226A-40C8-883A-151566A9C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18" y="1185729"/>
            <a:ext cx="929130" cy="116790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7BF77245-9AEC-467B-A89F-C911B55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" y="1983604"/>
            <a:ext cx="2371725" cy="18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3A448B5D-686A-4816-9F1D-A449F7C21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369823"/>
            <a:ext cx="1152128" cy="1008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427997" y="281104"/>
            <a:ext cx="9239351" cy="1829761"/>
          </a:xfrm>
        </p:spPr>
        <p:txBody>
          <a:bodyPr>
            <a:normAutofit/>
          </a:bodyPr>
          <a:lstStyle/>
          <a:p>
            <a:r>
              <a:rPr lang="zh-TW" altLang="en-US" dirty="0"/>
              <a:t>建立國際化人工智慧</a:t>
            </a:r>
            <a:r>
              <a:rPr lang="zh-TW" altLang="en-US" dirty="0">
                <a:solidFill>
                  <a:srgbClr val="0070C0"/>
                </a:solidFill>
              </a:rPr>
              <a:t>素養能力</a:t>
            </a:r>
            <a:r>
              <a:rPr lang="en-US" altLang="zh-TW" dirty="0">
                <a:solidFill>
                  <a:srgbClr val="0070C0"/>
                </a:solidFill>
              </a:rPr>
              <a:t/>
            </a:r>
            <a:br>
              <a:rPr lang="en-US" altLang="zh-TW" dirty="0">
                <a:solidFill>
                  <a:srgbClr val="0070C0"/>
                </a:solidFill>
              </a:rPr>
            </a:br>
            <a:r>
              <a:rPr lang="en-US" altLang="zh-TW" dirty="0">
                <a:solidFill>
                  <a:srgbClr val="7030A0"/>
                </a:solidFill>
              </a:rPr>
              <a:t>AIL</a:t>
            </a:r>
            <a:r>
              <a:rPr lang="zh-TW" altLang="en-US" dirty="0">
                <a:solidFill>
                  <a:schemeClr val="tx1"/>
                </a:solidFill>
              </a:rPr>
              <a:t>學習</a:t>
            </a:r>
            <a:r>
              <a:rPr lang="zh-TW" altLang="en-US" dirty="0"/>
              <a:t>方案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xmlns="" id="{7658EFD8-7E28-400B-8121-A1FD8A962145}"/>
              </a:ext>
            </a:extLst>
          </p:cNvPr>
          <p:cNvGraphicFramePr/>
          <p:nvPr/>
        </p:nvGraphicFramePr>
        <p:xfrm>
          <a:off x="332646" y="1916832"/>
          <a:ext cx="8127786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箭號: 向上 4">
            <a:extLst>
              <a:ext uri="{FF2B5EF4-FFF2-40B4-BE49-F238E27FC236}">
                <a16:creationId xmlns:a16="http://schemas.microsoft.com/office/drawing/2014/main" xmlns="" id="{325E22FC-679B-4AC2-853F-1E3CC3B9DC38}"/>
              </a:ext>
            </a:extLst>
          </p:cNvPr>
          <p:cNvSpPr/>
          <p:nvPr/>
        </p:nvSpPr>
        <p:spPr>
          <a:xfrm rot="3217902">
            <a:off x="368090" y="4477921"/>
            <a:ext cx="2253276" cy="951138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/>
              <a:t>企業認同</a:t>
            </a:r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xmlns="" id="{EB4F7392-9BF6-4AD7-A185-D3D48F20F7C7}"/>
              </a:ext>
            </a:extLst>
          </p:cNvPr>
          <p:cNvSpPr/>
          <p:nvPr/>
        </p:nvSpPr>
        <p:spPr>
          <a:xfrm>
            <a:off x="5220072" y="5229200"/>
            <a:ext cx="2448272" cy="158626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b="1" dirty="0">
                <a:solidFill>
                  <a:srgbClr val="7030A0"/>
                </a:solidFill>
              </a:rPr>
              <a:t>普及化優質</a:t>
            </a:r>
            <a:endParaRPr lang="en-US" altLang="zh-TW" sz="2800" b="1" dirty="0">
              <a:solidFill>
                <a:srgbClr val="7030A0"/>
              </a:solidFill>
            </a:endParaRPr>
          </a:p>
          <a:p>
            <a:pPr algn="ctr"/>
            <a:r>
              <a:rPr lang="zh-TW" altLang="en-US" sz="2800" b="1" dirty="0">
                <a:solidFill>
                  <a:schemeClr val="dk1"/>
                </a:solidFill>
              </a:rPr>
              <a:t>以賽促學用</a:t>
            </a:r>
          </a:p>
        </p:txBody>
      </p:sp>
      <p:sp>
        <p:nvSpPr>
          <p:cNvPr id="7" name="箭號: 向左 6">
            <a:extLst>
              <a:ext uri="{FF2B5EF4-FFF2-40B4-BE49-F238E27FC236}">
                <a16:creationId xmlns:a16="http://schemas.microsoft.com/office/drawing/2014/main" xmlns="" id="{CFC48107-FDD2-4F72-A09A-6C48C87CCF38}"/>
              </a:ext>
            </a:extLst>
          </p:cNvPr>
          <p:cNvSpPr/>
          <p:nvPr/>
        </p:nvSpPr>
        <p:spPr>
          <a:xfrm>
            <a:off x="6718645" y="2636912"/>
            <a:ext cx="2223515" cy="2830129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dk1"/>
                </a:solidFill>
              </a:rPr>
              <a:t>增強</a:t>
            </a:r>
            <a:r>
              <a:rPr lang="zh-TW" altLang="en-US" sz="2800" b="1" dirty="0">
                <a:solidFill>
                  <a:srgbClr val="7030A0"/>
                </a:solidFill>
              </a:rPr>
              <a:t>國際化</a:t>
            </a:r>
            <a:r>
              <a:rPr lang="zh-TW" altLang="en-US" sz="2800" b="1" dirty="0">
                <a:solidFill>
                  <a:schemeClr val="dk1"/>
                </a:solidFill>
              </a:rPr>
              <a:t>與</a:t>
            </a:r>
            <a:r>
              <a:rPr lang="zh-TW" altLang="en-US" sz="2800" b="1" dirty="0">
                <a:solidFill>
                  <a:srgbClr val="7030A0"/>
                </a:solidFill>
              </a:rPr>
              <a:t>專業</a:t>
            </a:r>
            <a:r>
              <a:rPr lang="zh-TW" altLang="en-US" sz="2800" b="1" dirty="0">
                <a:solidFill>
                  <a:schemeClr val="dk1"/>
                </a:solidFill>
              </a:rPr>
              <a:t>學習效果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29F1EA02-4568-4384-A000-248D736EE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0570" y="5469673"/>
            <a:ext cx="1070938" cy="12703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7AA4849-D485-4116-A3D6-F3E0AB7A16D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2641630"/>
            <a:ext cx="1907063" cy="12734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1D23A7D3-E11D-44D0-B313-300956C537D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" y="5591069"/>
            <a:ext cx="1697242" cy="2533861"/>
          </a:xfrm>
          <a:prstGeom prst="rect">
            <a:avLst/>
          </a:prstGeom>
        </p:spPr>
      </p:pic>
      <p:sp>
        <p:nvSpPr>
          <p:cNvPr id="10" name="七邊形 9">
            <a:extLst>
              <a:ext uri="{FF2B5EF4-FFF2-40B4-BE49-F238E27FC236}">
                <a16:creationId xmlns:a16="http://schemas.microsoft.com/office/drawing/2014/main" xmlns="" id="{118BA1B5-CBF1-4415-851F-BAF86A7A4B34}"/>
              </a:ext>
            </a:extLst>
          </p:cNvPr>
          <p:cNvSpPr/>
          <p:nvPr/>
        </p:nvSpPr>
        <p:spPr>
          <a:xfrm>
            <a:off x="3198943" y="2125175"/>
            <a:ext cx="720080" cy="576064"/>
          </a:xfrm>
          <a:prstGeom prst="hept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七邊形 11">
            <a:extLst>
              <a:ext uri="{FF2B5EF4-FFF2-40B4-BE49-F238E27FC236}">
                <a16:creationId xmlns:a16="http://schemas.microsoft.com/office/drawing/2014/main" xmlns="" id="{6A4D2304-EEAC-4748-8F95-8A02A535F2FB}"/>
              </a:ext>
            </a:extLst>
          </p:cNvPr>
          <p:cNvSpPr/>
          <p:nvPr/>
        </p:nvSpPr>
        <p:spPr>
          <a:xfrm>
            <a:off x="6517326" y="3369389"/>
            <a:ext cx="720080" cy="576064"/>
          </a:xfrm>
          <a:prstGeom prst="hept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TW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七邊形 12">
            <a:extLst>
              <a:ext uri="{FF2B5EF4-FFF2-40B4-BE49-F238E27FC236}">
                <a16:creationId xmlns:a16="http://schemas.microsoft.com/office/drawing/2014/main" xmlns="" id="{2B2BB364-5335-4B6C-8436-AA663FF74C22}"/>
              </a:ext>
            </a:extLst>
          </p:cNvPr>
          <p:cNvSpPr/>
          <p:nvPr/>
        </p:nvSpPr>
        <p:spPr>
          <a:xfrm>
            <a:off x="1825654" y="3187880"/>
            <a:ext cx="720080" cy="576064"/>
          </a:xfrm>
          <a:prstGeom prst="hept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TW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七邊形 13">
            <a:extLst>
              <a:ext uri="{FF2B5EF4-FFF2-40B4-BE49-F238E27FC236}">
                <a16:creationId xmlns:a16="http://schemas.microsoft.com/office/drawing/2014/main" xmlns="" id="{5D252EFD-B40A-4703-B2FC-7E81D17C7D71}"/>
              </a:ext>
            </a:extLst>
          </p:cNvPr>
          <p:cNvSpPr/>
          <p:nvPr/>
        </p:nvSpPr>
        <p:spPr>
          <a:xfrm>
            <a:off x="2999703" y="6022330"/>
            <a:ext cx="720080" cy="576064"/>
          </a:xfrm>
          <a:prstGeom prst="hept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TW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47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A8E0C98F-9B27-4CF7-AE62-989DB5044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台科大圖書出版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(2020/7)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179F9002-0706-4F7E-9873-69F23A9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推薦</a:t>
            </a:r>
            <a:r>
              <a:rPr lang="en-US" altLang="zh-TW" dirty="0"/>
              <a:t>AIL</a:t>
            </a:r>
            <a:r>
              <a:rPr lang="zh-TW" altLang="en-US" dirty="0"/>
              <a:t>人工智慧素養教材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7D473A37-35AD-4C19-B2B5-20BAEF40C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6752"/>
            <a:ext cx="43624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6900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xmlns="" id="{93FA3CBD-1B4F-4077-8A10-606B0D946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1412776"/>
            <a:ext cx="8278688" cy="182976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[</a:t>
            </a:r>
            <a:r>
              <a:rPr lang="zh-TW" altLang="en-US" dirty="0"/>
              <a:t>教學資源例</a:t>
            </a:r>
            <a:r>
              <a:rPr lang="en-US" altLang="zh-CN" dirty="0"/>
              <a:t>] </a:t>
            </a:r>
            <a:br>
              <a:rPr lang="en-US" altLang="zh-CN" dirty="0"/>
            </a:br>
            <a:r>
              <a:rPr lang="en-US" altLang="zh-TW" dirty="0">
                <a:solidFill>
                  <a:srgbClr val="002060"/>
                </a:solidFill>
              </a:rPr>
              <a:t>MOSME</a:t>
            </a:r>
            <a:r>
              <a:rPr lang="zh-TW" altLang="en-US" dirty="0">
                <a:solidFill>
                  <a:srgbClr val="002060"/>
                </a:solidFill>
              </a:rPr>
              <a:t>或雲班課</a:t>
            </a:r>
            <a:r>
              <a:rPr lang="zh-CN" altLang="en-US" dirty="0">
                <a:solidFill>
                  <a:srgbClr val="002060"/>
                </a:solidFill>
              </a:rPr>
              <a:t>，</a:t>
            </a:r>
            <a:r>
              <a:rPr lang="en-US" altLang="zh-CN" dirty="0">
                <a:solidFill>
                  <a:srgbClr val="002060"/>
                </a:solidFill>
              </a:rPr>
              <a:t/>
            </a:r>
            <a:br>
              <a:rPr lang="en-US" altLang="zh-CN" dirty="0">
                <a:solidFill>
                  <a:srgbClr val="002060"/>
                </a:solidFill>
              </a:rPr>
            </a:br>
            <a:r>
              <a:rPr lang="zh-TW" altLang="en-US" sz="2200" dirty="0">
                <a:solidFill>
                  <a:srgbClr val="002060"/>
                </a:solidFill>
              </a:rPr>
              <a:t>尋寶遊戲</a:t>
            </a:r>
            <a:r>
              <a:rPr lang="en-US" altLang="zh-TW" dirty="0">
                <a:solidFill>
                  <a:srgbClr val="002060"/>
                </a:solidFill>
              </a:rPr>
              <a:t>--</a:t>
            </a:r>
            <a:r>
              <a:rPr lang="en-US" altLang="zh-TW" sz="4400" dirty="0">
                <a:solidFill>
                  <a:srgbClr val="7030A0"/>
                </a:solidFill>
              </a:rPr>
              <a:t>Google Emoji Scavenger Hunt</a:t>
            </a:r>
            <a:endParaRPr lang="zh-TW" altLang="en-US" sz="4400" dirty="0">
              <a:solidFill>
                <a:srgbClr val="7030A0"/>
              </a:solidFill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xmlns="" id="{0E9E5D56-2059-44C3-99F1-37AE60AB0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8520" y="3356992"/>
            <a:ext cx="9073008" cy="2880320"/>
          </a:xfrm>
        </p:spPr>
        <p:txBody>
          <a:bodyPr/>
          <a:lstStyle/>
          <a:p>
            <a:r>
              <a:rPr lang="en-US" altLang="zh-TW" dirty="0"/>
              <a:t>1:28   https://www.youtube.com/watch?v=jr3q_9pJBr8</a:t>
            </a:r>
          </a:p>
          <a:p>
            <a:r>
              <a:rPr lang="en-US" altLang="zh-TW" dirty="0">
                <a:hlinkClick r:id="rId2"/>
              </a:rPr>
              <a:t>https://www.youtube.com/watch?v=XOVtxdzfPnA</a:t>
            </a:r>
            <a:endParaRPr lang="en-US" altLang="zh-TW" dirty="0"/>
          </a:p>
          <a:p>
            <a:r>
              <a:rPr lang="en-US" altLang="zh-TW" dirty="0"/>
              <a:t>Emoji</a:t>
            </a:r>
            <a:r>
              <a:rPr lang="zh-TW" altLang="en-US" dirty="0"/>
              <a:t>尋寶遊戲</a:t>
            </a:r>
            <a:r>
              <a:rPr lang="en-US" altLang="zh-TW" dirty="0"/>
              <a:t> </a:t>
            </a:r>
            <a:r>
              <a:rPr lang="en-US" altLang="zh-TW" dirty="0">
                <a:hlinkClick r:id="rId3"/>
              </a:rPr>
              <a:t>http://emojiscavengerhunt.withgoogle.com</a:t>
            </a:r>
            <a:endParaRPr lang="en-US" altLang="zh-TW" dirty="0"/>
          </a:p>
          <a:p>
            <a:r>
              <a:rPr lang="zh-TW" altLang="en-US" dirty="0"/>
              <a:t>人工智慧素養國際認證</a:t>
            </a:r>
            <a:r>
              <a:rPr lang="en-US" altLang="zh-TW" dirty="0"/>
              <a:t>MOSME</a:t>
            </a:r>
            <a:r>
              <a:rPr lang="zh-TW" altLang="en-US" dirty="0"/>
              <a:t> </a:t>
            </a:r>
            <a:r>
              <a:rPr lang="en-US" altLang="zh-TW" dirty="0"/>
              <a:t>http://www.mosme.net/</a:t>
            </a:r>
          </a:p>
          <a:p>
            <a:r>
              <a:rPr lang="en-US" altLang="zh-TW" b="1" dirty="0">
                <a:solidFill>
                  <a:srgbClr val="002060"/>
                </a:solidFill>
              </a:rPr>
              <a:t>Specialist</a:t>
            </a:r>
            <a:r>
              <a:rPr lang="en-US" altLang="zh-TW" dirty="0"/>
              <a:t>(25</a:t>
            </a:r>
            <a:r>
              <a:rPr lang="zh-TW" altLang="en-US" dirty="0"/>
              <a:t>題</a:t>
            </a:r>
            <a:r>
              <a:rPr lang="en-US" altLang="zh-TW" dirty="0"/>
              <a:t>):VIAQT</a:t>
            </a:r>
            <a:r>
              <a:rPr lang="zh-TW" altLang="en-US" dirty="0"/>
              <a:t>、</a:t>
            </a:r>
            <a:r>
              <a:rPr lang="en-US" altLang="zh-TW" dirty="0"/>
              <a:t>ZLNCX,  (50</a:t>
            </a:r>
            <a:r>
              <a:rPr lang="zh-TW" altLang="en-US" dirty="0"/>
              <a:t>題</a:t>
            </a:r>
            <a:r>
              <a:rPr lang="en-US" altLang="zh-TW" dirty="0"/>
              <a:t>):YKEXO </a:t>
            </a:r>
          </a:p>
          <a:p>
            <a:r>
              <a:rPr lang="en-US" altLang="zh-TW" b="1" dirty="0">
                <a:solidFill>
                  <a:srgbClr val="002060"/>
                </a:solidFill>
              </a:rPr>
              <a:t>Expert</a:t>
            </a:r>
            <a:r>
              <a:rPr lang="en-US" altLang="zh-TW" dirty="0"/>
              <a:t>(25</a:t>
            </a:r>
            <a:r>
              <a:rPr lang="zh-TW" altLang="en-US" dirty="0"/>
              <a:t>題</a:t>
            </a:r>
            <a:r>
              <a:rPr lang="en-US" altLang="zh-TW" dirty="0"/>
              <a:t>):EWYPF</a:t>
            </a:r>
            <a:r>
              <a:rPr lang="zh-TW" altLang="en-US" dirty="0"/>
              <a:t>、</a:t>
            </a:r>
            <a:r>
              <a:rPr lang="en-US" altLang="zh-TW" dirty="0"/>
              <a:t>AKVVM,  (50</a:t>
            </a:r>
            <a:r>
              <a:rPr lang="zh-TW" altLang="en-US" dirty="0"/>
              <a:t>題</a:t>
            </a:r>
            <a:r>
              <a:rPr lang="en-US" altLang="zh-TW" dirty="0"/>
              <a:t>):XTOWM</a:t>
            </a:r>
          </a:p>
          <a:p>
            <a:r>
              <a:rPr lang="zh-TW" altLang="en-US" dirty="0"/>
              <a:t>雲班課</a:t>
            </a:r>
            <a:r>
              <a:rPr lang="en-US" altLang="zh-TW" dirty="0"/>
              <a:t>http://www.mosoink.com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2667341"/>
      </p:ext>
    </p:extLst>
  </p:cSld>
  <p:clrMapOvr>
    <a:masterClrMapping/>
  </p:clrMapOvr>
  <p:transition spd="slow">
    <p:wipe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LAB520用的PPT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LAB520用的PPT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B520用的PPT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LAB520用的PPT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LAB520用的PPT</Template>
  <TotalTime>8</TotalTime>
  <Words>1424</Words>
  <Application>Microsoft Office PowerPoint</Application>
  <PresentationFormat>如螢幕大小 (4:3)</PresentationFormat>
  <Paragraphs>233</Paragraphs>
  <Slides>41</Slides>
  <Notes>0</Notes>
  <HiddenSlides>1</HiddenSlides>
  <MMClips>0</MMClips>
  <ScaleCrop>false</ScaleCrop>
  <HeadingPairs>
    <vt:vector size="6" baseType="variant">
      <vt:variant>
        <vt:lpstr>佈景主題</vt:lpstr>
      </vt:variant>
      <vt:variant>
        <vt:i4>4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6" baseType="lpstr">
      <vt:lpstr>1_LAB520用的PPT</vt:lpstr>
      <vt:lpstr>2_LAB520用的PPT</vt:lpstr>
      <vt:lpstr>LAB520用的PPT</vt:lpstr>
      <vt:lpstr>3_LAB520用的PPT</vt:lpstr>
      <vt:lpstr>Acrobat Document</vt:lpstr>
      <vt:lpstr>全球首個 人工智慧素養(AI Literacy) 國際認證新標準簡介</vt:lpstr>
      <vt:lpstr>大綱</vt:lpstr>
      <vt:lpstr>美國GLAD提出的AIL人工智慧素養模組</vt:lpstr>
      <vt:lpstr>人工智慧素養 模組架構</vt:lpstr>
      <vt:lpstr>人工智慧大腦基本框架</vt:lpstr>
      <vt:lpstr>AIL Education 人工智慧素養教育與教學資源</vt:lpstr>
      <vt:lpstr>建立國際化人工智慧素養能力 AIL學習方案</vt:lpstr>
      <vt:lpstr>推薦AIL人工智慧素養教材</vt:lpstr>
      <vt:lpstr>[教學資源例]  MOSME或雲班課， 尋寶遊戲--Google Emoji Scavenger Hunt</vt:lpstr>
      <vt:lpstr>賀!! AIL人工智慧素養已審核通過並收錄於 教育部學習歷程資料庫</vt:lpstr>
      <vt:lpstr>PowerPoint 簡報</vt:lpstr>
      <vt:lpstr>企業認同—富士康集團(鴻富泰精密電子)</vt:lpstr>
      <vt:lpstr>AIL人工智慧素養認證的等級與通過分數</vt:lpstr>
      <vt:lpstr>AI的3表4圖--人工智慧素養 模組架構</vt:lpstr>
      <vt:lpstr>通過AIL認證 如何準備?</vt:lpstr>
      <vt:lpstr> AI的3表4圖--弱人工智慧與強人工智能</vt:lpstr>
      <vt:lpstr>AI的3表4圖—機器學習與深度學習 P.296</vt:lpstr>
      <vt:lpstr>AI的3表4圖—機器學習與深度學習 P.295</vt:lpstr>
      <vt:lpstr>AI的3表4圖--人工(智慧)大腦  P.7</vt:lpstr>
      <vt:lpstr>AI的3表4圖--人工智慧的應用領域</vt:lpstr>
      <vt:lpstr>AI的3表4圖—機器學習的發展</vt:lpstr>
      <vt:lpstr>AI的3表4圖—AI, ML, DL深度學習的發展</vt:lpstr>
      <vt:lpstr>AI的3表4圖—機器學習三劍客</vt:lpstr>
      <vt:lpstr>AI的3表4圖—自駕車的發展 P.269</vt:lpstr>
      <vt:lpstr>AI的3表4圖—自駕車的發展</vt:lpstr>
      <vt:lpstr>四大天王</vt:lpstr>
      <vt:lpstr>AIL人工智慧素養國際認證 練習題</vt:lpstr>
      <vt:lpstr>參加正式測驗</vt:lpstr>
      <vt:lpstr>AI 人才培育---從人工智慧素養做起</vt:lpstr>
      <vt:lpstr>GLAD AIL Webpages</vt:lpstr>
      <vt:lpstr>Q &amp; A</vt:lpstr>
      <vt:lpstr>Appendix</vt:lpstr>
      <vt:lpstr>學校進行人工智慧課程開課的規範案例</vt:lpstr>
      <vt:lpstr>PowerPoint 簡報</vt:lpstr>
      <vt:lpstr>AIL課程地圖 (以資處科為例)</vt:lpstr>
      <vt:lpstr>學習目標</vt:lpstr>
      <vt:lpstr>課程規畫</vt:lpstr>
      <vt:lpstr>課程規畫</vt:lpstr>
      <vt:lpstr>人工智慧AI概論 課程設計與教材發展</vt:lpstr>
      <vt:lpstr>[問題思考--討論/答疑]  請以智慧學習應用領域的角度，思考您如何運用智慧教學工具與平臺做有效的學習？ (提示1:可以用MOSME或雲班課為例做說明)  (提示2:可以用Google Emoji Scavenger Hunt為例)</vt:lpstr>
      <vt:lpstr>AIL人工智慧素養國際認證 練習題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lab520</dc:creator>
  <cp:lastModifiedBy>謝坤達</cp:lastModifiedBy>
  <cp:revision>932</cp:revision>
  <cp:lastPrinted>2015-12-23T11:05:05Z</cp:lastPrinted>
  <dcterms:created xsi:type="dcterms:W3CDTF">2012-07-12T02:36:28Z</dcterms:created>
  <dcterms:modified xsi:type="dcterms:W3CDTF">2021-01-27T01:21:39Z</dcterms:modified>
</cp:coreProperties>
</file>